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65" r:id="rId3"/>
    <p:sldId id="268" r:id="rId4"/>
    <p:sldId id="269" r:id="rId5"/>
    <p:sldId id="258" r:id="rId6"/>
    <p:sldId id="260" r:id="rId7"/>
    <p:sldId id="259" r:id="rId8"/>
    <p:sldId id="280" r:id="rId9"/>
    <p:sldId id="271" r:id="rId10"/>
    <p:sldId id="274" r:id="rId11"/>
    <p:sldId id="272" r:id="rId12"/>
    <p:sldId id="276" r:id="rId13"/>
    <p:sldId id="275" r:id="rId14"/>
    <p:sldId id="278" r:id="rId15"/>
    <p:sldId id="273" r:id="rId16"/>
    <p:sldId id="279" r:id="rId17"/>
    <p:sldId id="266" r:id="rId18"/>
    <p:sldId id="26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3DE"/>
    <a:srgbClr val="DEDAD4"/>
    <a:srgbClr val="D1CD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5EF454-C0F4-483A-B353-8A073D16EE11}" v="1" dt="2025-05-01T04:20:47.9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273" autoAdjust="0"/>
  </p:normalViewPr>
  <p:slideViewPr>
    <p:cSldViewPr snapToGrid="0">
      <p:cViewPr varScale="1">
        <p:scale>
          <a:sx n="79" d="100"/>
          <a:sy n="79" d="100"/>
        </p:scale>
        <p:origin x="821" y="77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5C13C78B-1612-CC92-8C73-C5709BC7CE9A}"/>
    <pc:docChg chg="addSld delSld modSld">
      <pc:chgData name="Guest User" userId="" providerId="Windows Live" clId="Web-{5C13C78B-1612-CC92-8C73-C5709BC7CE9A}" dt="2025-04-18T16:47:13.556" v="374" actId="20577"/>
      <pc:docMkLst>
        <pc:docMk/>
      </pc:docMkLst>
      <pc:sldChg chg="modSp">
        <pc:chgData name="Guest User" userId="" providerId="Windows Live" clId="Web-{5C13C78B-1612-CC92-8C73-C5709BC7CE9A}" dt="2025-04-18T16:46:42.071" v="360" actId="1076"/>
        <pc:sldMkLst>
          <pc:docMk/>
          <pc:sldMk cId="2326277586" sldId="256"/>
        </pc:sldMkLst>
        <pc:spChg chg="mod">
          <ac:chgData name="Guest User" userId="" providerId="Windows Live" clId="Web-{5C13C78B-1612-CC92-8C73-C5709BC7CE9A}" dt="2025-04-18T16:17:54.518" v="164" actId="1076"/>
          <ac:spMkLst>
            <pc:docMk/>
            <pc:sldMk cId="2326277586" sldId="256"/>
            <ac:spMk id="3" creationId="{3FF166B5-35C5-64D3-E326-9A7003FDFC9C}"/>
          </ac:spMkLst>
        </pc:spChg>
        <pc:spChg chg="mod">
          <ac:chgData name="Guest User" userId="" providerId="Windows Live" clId="Web-{5C13C78B-1612-CC92-8C73-C5709BC7CE9A}" dt="2025-04-18T16:46:42.071" v="360" actId="1076"/>
          <ac:spMkLst>
            <pc:docMk/>
            <pc:sldMk cId="2326277586" sldId="256"/>
            <ac:spMk id="4" creationId="{392EB3A5-A5E9-D145-DCF7-571043CF21B7}"/>
          </ac:spMkLst>
        </pc:spChg>
        <pc:spChg chg="mod">
          <ac:chgData name="Guest User" userId="" providerId="Windows Live" clId="Web-{5C13C78B-1612-CC92-8C73-C5709BC7CE9A}" dt="2025-04-18T16:43:03.921" v="341" actId="20577"/>
          <ac:spMkLst>
            <pc:docMk/>
            <pc:sldMk cId="2326277586" sldId="256"/>
            <ac:spMk id="5" creationId="{2E7F5855-BBFF-027E-D84A-AF3FEE10A8A3}"/>
          </ac:spMkLst>
        </pc:spChg>
      </pc:sldChg>
      <pc:sldChg chg="addSp delSp modSp">
        <pc:chgData name="Guest User" userId="" providerId="Windows Live" clId="Web-{5C13C78B-1612-CC92-8C73-C5709BC7CE9A}" dt="2025-04-18T16:47:13.556" v="374" actId="20577"/>
        <pc:sldMkLst>
          <pc:docMk/>
          <pc:sldMk cId="3665468272" sldId="259"/>
        </pc:sldMkLst>
        <pc:spChg chg="mod">
          <ac:chgData name="Guest User" userId="" providerId="Windows Live" clId="Web-{5C13C78B-1612-CC92-8C73-C5709BC7CE9A}" dt="2025-04-18T16:47:13.556" v="374" actId="20577"/>
          <ac:spMkLst>
            <pc:docMk/>
            <pc:sldMk cId="3665468272" sldId="259"/>
            <ac:spMk id="4" creationId="{4DE1FE8B-D48E-D7BC-477C-6E20CB7C479D}"/>
          </ac:spMkLst>
        </pc:spChg>
      </pc:sldChg>
      <pc:sldChg chg="modSp">
        <pc:chgData name="Guest User" userId="" providerId="Windows Live" clId="Web-{5C13C78B-1612-CC92-8C73-C5709BC7CE9A}" dt="2025-04-18T14:50:53.114" v="7" actId="20577"/>
        <pc:sldMkLst>
          <pc:docMk/>
          <pc:sldMk cId="3599450317" sldId="267"/>
        </pc:sldMkLst>
      </pc:sldChg>
      <pc:sldChg chg="addSp delSp modSp">
        <pc:chgData name="Guest User" userId="" providerId="Windows Live" clId="Web-{5C13C78B-1612-CC92-8C73-C5709BC7CE9A}" dt="2025-04-18T15:49:32.346" v="73" actId="20577"/>
        <pc:sldMkLst>
          <pc:docMk/>
          <pc:sldMk cId="2392769035" sldId="271"/>
        </pc:sldMkLst>
        <pc:spChg chg="add mod">
          <ac:chgData name="Guest User" userId="" providerId="Windows Live" clId="Web-{5C13C78B-1612-CC92-8C73-C5709BC7CE9A}" dt="2025-04-18T15:49:32.346" v="73" actId="20577"/>
          <ac:spMkLst>
            <pc:docMk/>
            <pc:sldMk cId="2392769035" sldId="271"/>
            <ac:spMk id="5" creationId="{77AA8BA8-8B8D-1C98-F8EF-450AF087AD4B}"/>
          </ac:spMkLst>
        </pc:spChg>
        <pc:spChg chg="add mod">
          <ac:chgData name="Guest User" userId="" providerId="Windows Live" clId="Web-{5C13C78B-1612-CC92-8C73-C5709BC7CE9A}" dt="2025-04-18T15:48:29.906" v="59" actId="1076"/>
          <ac:spMkLst>
            <pc:docMk/>
            <pc:sldMk cId="2392769035" sldId="271"/>
            <ac:spMk id="7" creationId="{629FBC15-F4AE-CB59-6344-A62B8E4BCC78}"/>
          </ac:spMkLst>
        </pc:spChg>
        <pc:picChg chg="add mod">
          <ac:chgData name="Guest User" userId="" providerId="Windows Live" clId="Web-{5C13C78B-1612-CC92-8C73-C5709BC7CE9A}" dt="2025-04-18T15:48:29.875" v="57" actId="1076"/>
          <ac:picMkLst>
            <pc:docMk/>
            <pc:sldMk cId="2392769035" sldId="271"/>
            <ac:picMk id="3" creationId="{EF465574-22BC-2886-1236-7628E8396F48}"/>
          </ac:picMkLst>
        </pc:picChg>
        <pc:picChg chg="add mod">
          <ac:chgData name="Guest User" userId="" providerId="Windows Live" clId="Web-{5C13C78B-1612-CC92-8C73-C5709BC7CE9A}" dt="2025-04-18T15:48:29.890" v="58" actId="1076"/>
          <ac:picMkLst>
            <pc:docMk/>
            <pc:sldMk cId="2392769035" sldId="271"/>
            <ac:picMk id="4" creationId="{EAC52863-B7F4-B582-624B-031C0F7062B5}"/>
          </ac:picMkLst>
        </pc:picChg>
      </pc:sldChg>
      <pc:sldChg chg="addSp delSp modSp">
        <pc:chgData name="Guest User" userId="" providerId="Windows Live" clId="Web-{5C13C78B-1612-CC92-8C73-C5709BC7CE9A}" dt="2025-04-18T15:54:46.031" v="92" actId="1076"/>
        <pc:sldMkLst>
          <pc:docMk/>
          <pc:sldMk cId="3388745676" sldId="272"/>
        </pc:sldMkLst>
        <pc:spChg chg="add mod">
          <ac:chgData name="Guest User" userId="" providerId="Windows Live" clId="Web-{5C13C78B-1612-CC92-8C73-C5709BC7CE9A}" dt="2025-04-18T15:54:46.031" v="92" actId="1076"/>
          <ac:spMkLst>
            <pc:docMk/>
            <pc:sldMk cId="3388745676" sldId="272"/>
            <ac:spMk id="7" creationId="{942331B0-93EE-CFB1-9967-EFBCA82AC3D9}"/>
          </ac:spMkLst>
        </pc:spChg>
        <pc:picChg chg="add mod">
          <ac:chgData name="Guest User" userId="" providerId="Windows Live" clId="Web-{5C13C78B-1612-CC92-8C73-C5709BC7CE9A}" dt="2025-04-18T15:54:00.483" v="86" actId="1076"/>
          <ac:picMkLst>
            <pc:docMk/>
            <pc:sldMk cId="3388745676" sldId="272"/>
            <ac:picMk id="3" creationId="{6CE53F59-9927-6E10-F438-2AB140C74AAF}"/>
          </ac:picMkLst>
        </pc:picChg>
        <pc:picChg chg="add mod">
          <ac:chgData name="Guest User" userId="" providerId="Windows Live" clId="Web-{5C13C78B-1612-CC92-8C73-C5709BC7CE9A}" dt="2025-04-18T15:54:02.514" v="87" actId="1076"/>
          <ac:picMkLst>
            <pc:docMk/>
            <pc:sldMk cId="3388745676" sldId="272"/>
            <ac:picMk id="4" creationId="{2FBA3640-415C-11E8-8EE9-F4F911B73FBF}"/>
          </ac:picMkLst>
        </pc:picChg>
      </pc:sldChg>
      <pc:sldChg chg="modSp">
        <pc:chgData name="Guest User" userId="" providerId="Windows Live" clId="Web-{5C13C78B-1612-CC92-8C73-C5709BC7CE9A}" dt="2025-04-18T16:42:39.310" v="337" actId="1076"/>
        <pc:sldMkLst>
          <pc:docMk/>
          <pc:sldMk cId="1695613258" sldId="273"/>
        </pc:sldMkLst>
        <pc:spChg chg="mod">
          <ac:chgData name="Guest User" userId="" providerId="Windows Live" clId="Web-{5C13C78B-1612-CC92-8C73-C5709BC7CE9A}" dt="2025-04-18T16:42:39.310" v="337" actId="1076"/>
          <ac:spMkLst>
            <pc:docMk/>
            <pc:sldMk cId="1695613258" sldId="273"/>
            <ac:spMk id="3" creationId="{E23A3E0F-D338-5281-6F59-B3DCEBA22803}"/>
          </ac:spMkLst>
        </pc:spChg>
        <pc:spChg chg="mod">
          <ac:chgData name="Guest User" userId="" providerId="Windows Live" clId="Web-{5C13C78B-1612-CC92-8C73-C5709BC7CE9A}" dt="2025-04-18T16:42:35.170" v="336" actId="1076"/>
          <ac:spMkLst>
            <pc:docMk/>
            <pc:sldMk cId="1695613258" sldId="273"/>
            <ac:spMk id="4" creationId="{26463D85-F9F6-6D3D-573B-53105003795A}"/>
          </ac:spMkLst>
        </pc:spChg>
      </pc:sldChg>
      <pc:sldChg chg="addSp modSp new">
        <pc:chgData name="Guest User" userId="" providerId="Windows Live" clId="Web-{5C13C78B-1612-CC92-8C73-C5709BC7CE9A}" dt="2025-04-18T15:49:57.441" v="79" actId="1076"/>
        <pc:sldMkLst>
          <pc:docMk/>
          <pc:sldMk cId="586790400" sldId="274"/>
        </pc:sldMkLst>
        <pc:spChg chg="add mod">
          <ac:chgData name="Guest User" userId="" providerId="Windows Live" clId="Web-{5C13C78B-1612-CC92-8C73-C5709BC7CE9A}" dt="2025-04-18T15:49:54.972" v="78" actId="1076"/>
          <ac:spMkLst>
            <pc:docMk/>
            <pc:sldMk cId="586790400" sldId="274"/>
            <ac:spMk id="2" creationId="{B429A6C9-C225-4AD0-3ACE-C2E37467D6F1}"/>
          </ac:spMkLst>
        </pc:spChg>
        <pc:picChg chg="add mod">
          <ac:chgData name="Guest User" userId="" providerId="Windows Live" clId="Web-{5C13C78B-1612-CC92-8C73-C5709BC7CE9A}" dt="2025-04-18T15:49:57.441" v="79" actId="1076"/>
          <ac:picMkLst>
            <pc:docMk/>
            <pc:sldMk cId="586790400" sldId="274"/>
            <ac:picMk id="3" creationId="{09D38EE5-33E7-2ED6-4340-53E1DBC2C864}"/>
          </ac:picMkLst>
        </pc:picChg>
      </pc:sldChg>
      <pc:sldChg chg="addSp modSp new">
        <pc:chgData name="Guest User" userId="" providerId="Windows Live" clId="Web-{5C13C78B-1612-CC92-8C73-C5709BC7CE9A}" dt="2025-04-18T16:07:27.429" v="108" actId="1076"/>
        <pc:sldMkLst>
          <pc:docMk/>
          <pc:sldMk cId="44575333" sldId="275"/>
        </pc:sldMkLst>
        <pc:spChg chg="add mod">
          <ac:chgData name="Guest User" userId="" providerId="Windows Live" clId="Web-{5C13C78B-1612-CC92-8C73-C5709BC7CE9A}" dt="2025-04-18T16:07:27.429" v="108" actId="1076"/>
          <ac:spMkLst>
            <pc:docMk/>
            <pc:sldMk cId="44575333" sldId="275"/>
            <ac:spMk id="5" creationId="{436589DD-6AC8-96A5-A2FC-E374F823B679}"/>
          </ac:spMkLst>
        </pc:spChg>
        <pc:picChg chg="add mod">
          <ac:chgData name="Guest User" userId="" providerId="Windows Live" clId="Web-{5C13C78B-1612-CC92-8C73-C5709BC7CE9A}" dt="2025-04-18T16:06:39.848" v="104" actId="1076"/>
          <ac:picMkLst>
            <pc:docMk/>
            <pc:sldMk cId="44575333" sldId="275"/>
            <ac:picMk id="2" creationId="{4B52B771-FF73-57FB-73E5-E2CED06D8B28}"/>
          </ac:picMkLst>
        </pc:picChg>
        <pc:picChg chg="add mod">
          <ac:chgData name="Guest User" userId="" providerId="Windows Live" clId="Web-{5C13C78B-1612-CC92-8C73-C5709BC7CE9A}" dt="2025-04-18T16:07:05.490" v="106" actId="1076"/>
          <ac:picMkLst>
            <pc:docMk/>
            <pc:sldMk cId="44575333" sldId="275"/>
            <ac:picMk id="3" creationId="{A0EA0B93-A599-26CD-10B8-9F4E4FFC0082}"/>
          </ac:picMkLst>
        </pc:picChg>
      </pc:sldChg>
      <pc:sldChg chg="add del replId">
        <pc:chgData name="Guest User" userId="" providerId="Windows Live" clId="Web-{5C13C78B-1612-CC92-8C73-C5709BC7CE9A}" dt="2025-04-18T15:53:36.325" v="81"/>
        <pc:sldMkLst>
          <pc:docMk/>
          <pc:sldMk cId="393139256" sldId="275"/>
        </pc:sldMkLst>
      </pc:sldChg>
      <pc:sldChg chg="addSp modSp new">
        <pc:chgData name="Guest User" userId="" providerId="Windows Live" clId="Web-{5C13C78B-1612-CC92-8C73-C5709BC7CE9A}" dt="2025-04-18T15:55:52.550" v="101" actId="1076"/>
        <pc:sldMkLst>
          <pc:docMk/>
          <pc:sldMk cId="968851935" sldId="276"/>
        </pc:sldMkLst>
        <pc:spChg chg="add mod">
          <ac:chgData name="Guest User" userId="" providerId="Windows Live" clId="Web-{5C13C78B-1612-CC92-8C73-C5709BC7CE9A}" dt="2025-04-18T15:55:47.456" v="100" actId="1076"/>
          <ac:spMkLst>
            <pc:docMk/>
            <pc:sldMk cId="968851935" sldId="276"/>
            <ac:spMk id="5" creationId="{10BA56BB-CFEF-DD54-E5DA-DE97DC6FAF0A}"/>
          </ac:spMkLst>
        </pc:spChg>
        <pc:picChg chg="add mod">
          <ac:chgData name="Guest User" userId="" providerId="Windows Live" clId="Web-{5C13C78B-1612-CC92-8C73-C5709BC7CE9A}" dt="2025-04-18T15:55:23.033" v="96" actId="1076"/>
          <ac:picMkLst>
            <pc:docMk/>
            <pc:sldMk cId="968851935" sldId="276"/>
            <ac:picMk id="2" creationId="{2476476D-6CFA-4483-4670-20306F7BEB55}"/>
          </ac:picMkLst>
        </pc:picChg>
        <pc:picChg chg="add mod">
          <ac:chgData name="Guest User" userId="" providerId="Windows Live" clId="Web-{5C13C78B-1612-CC92-8C73-C5709BC7CE9A}" dt="2025-04-18T15:55:52.550" v="101" actId="1076"/>
          <ac:picMkLst>
            <pc:docMk/>
            <pc:sldMk cId="968851935" sldId="276"/>
            <ac:picMk id="3" creationId="{C83D7102-04E3-D7C7-D22F-59EF487DD0CC}"/>
          </ac:picMkLst>
        </pc:picChg>
      </pc:sldChg>
      <pc:sldChg chg="new del">
        <pc:chgData name="Guest User" userId="" providerId="Windows Live" clId="Web-{5C13C78B-1612-CC92-8C73-C5709BC7CE9A}" dt="2025-04-18T16:09:41.934" v="117"/>
        <pc:sldMkLst>
          <pc:docMk/>
          <pc:sldMk cId="3732431755" sldId="277"/>
        </pc:sldMkLst>
      </pc:sldChg>
      <pc:sldChg chg="addSp modSp new">
        <pc:chgData name="Guest User" userId="" providerId="Windows Live" clId="Web-{5C13C78B-1612-CC92-8C73-C5709BC7CE9A}" dt="2025-04-18T16:08:42.385" v="116" actId="1076"/>
        <pc:sldMkLst>
          <pc:docMk/>
          <pc:sldMk cId="429478369" sldId="278"/>
        </pc:sldMkLst>
        <pc:spChg chg="add mod">
          <ac:chgData name="Guest User" userId="" providerId="Windows Live" clId="Web-{5C13C78B-1612-CC92-8C73-C5709BC7CE9A}" dt="2025-04-18T16:08:42.385" v="116" actId="1076"/>
          <ac:spMkLst>
            <pc:docMk/>
            <pc:sldMk cId="429478369" sldId="278"/>
            <ac:spMk id="5" creationId="{FD3FA7D2-C47D-B689-351D-54AD5A716C66}"/>
          </ac:spMkLst>
        </pc:spChg>
        <pc:picChg chg="add mod">
          <ac:chgData name="Guest User" userId="" providerId="Windows Live" clId="Web-{5C13C78B-1612-CC92-8C73-C5709BC7CE9A}" dt="2025-04-18T16:08:05.477" v="112" actId="1076"/>
          <ac:picMkLst>
            <pc:docMk/>
            <pc:sldMk cId="429478369" sldId="278"/>
            <ac:picMk id="2" creationId="{4C22E5F7-F795-067F-CE1F-9B90B1D22B4C}"/>
          </ac:picMkLst>
        </pc:picChg>
        <pc:picChg chg="add mod">
          <ac:chgData name="Guest User" userId="" providerId="Windows Live" clId="Web-{5C13C78B-1612-CC92-8C73-C5709BC7CE9A}" dt="2025-04-18T16:08:27.088" v="114" actId="1076"/>
          <ac:picMkLst>
            <pc:docMk/>
            <pc:sldMk cId="429478369" sldId="278"/>
            <ac:picMk id="3" creationId="{2C50FB8A-15F8-52E6-4C03-878957808483}"/>
          </ac:picMkLst>
        </pc:picChg>
      </pc:sldChg>
      <pc:sldChg chg="modSp">
        <pc:chgData name="Guest User" userId="" providerId="Windows Live" clId="Web-{5C13C78B-1612-CC92-8C73-C5709BC7CE9A}" dt="2025-04-18T16:34:55.165" v="307" actId="20577"/>
        <pc:sldMkLst>
          <pc:docMk/>
          <pc:sldMk cId="3333893579" sldId="279"/>
        </pc:sldMkLst>
        <pc:spChg chg="mod">
          <ac:chgData name="Guest User" userId="" providerId="Windows Live" clId="Web-{5C13C78B-1612-CC92-8C73-C5709BC7CE9A}" dt="2025-04-18T16:34:55.165" v="307" actId="20577"/>
          <ac:spMkLst>
            <pc:docMk/>
            <pc:sldMk cId="3333893579" sldId="279"/>
            <ac:spMk id="4" creationId="{49ABF291-633D-F663-B53A-B071F85BA254}"/>
          </ac:spMkLst>
        </pc:spChg>
      </pc:sldChg>
      <pc:sldChg chg="addSp modSp new">
        <pc:chgData name="Guest User" userId="" providerId="Windows Live" clId="Web-{5C13C78B-1612-CC92-8C73-C5709BC7CE9A}" dt="2025-04-18T16:37:24.516" v="311" actId="14100"/>
        <pc:sldMkLst>
          <pc:docMk/>
          <pc:sldMk cId="871819254" sldId="280"/>
        </pc:sldMkLst>
        <pc:spChg chg="add mod">
          <ac:chgData name="Guest User" userId="" providerId="Windows Live" clId="Web-{5C13C78B-1612-CC92-8C73-C5709BC7CE9A}" dt="2025-04-18T16:37:24.516" v="311" actId="14100"/>
          <ac:spMkLst>
            <pc:docMk/>
            <pc:sldMk cId="871819254" sldId="280"/>
            <ac:spMk id="2" creationId="{310801E5-2714-74F5-6368-6126F32A845A}"/>
          </ac:spMkLst>
        </pc:spChg>
        <pc:picChg chg="add mod">
          <ac:chgData name="Guest User" userId="" providerId="Windows Live" clId="Web-{5C13C78B-1612-CC92-8C73-C5709BC7CE9A}" dt="2025-04-18T16:14:25.743" v="147" actId="1076"/>
          <ac:picMkLst>
            <pc:docMk/>
            <pc:sldMk cId="871819254" sldId="280"/>
            <ac:picMk id="3" creationId="{82680764-EA99-CEBD-EE1E-B8932599994E}"/>
          </ac:picMkLst>
        </pc:picChg>
      </pc:sldChg>
    </pc:docChg>
  </pc:docChgLst>
  <pc:docChgLst>
    <pc:chgData name="vivekpuppala95@gmail.com" userId="a9a1604eb5ac331a" providerId="LiveId" clId="{A74A61D5-5A14-4BAF-A278-1639B0AB8C0E}"/>
    <pc:docChg chg="undo custSel addSld delSld modSld sldOrd">
      <pc:chgData name="vivekpuppala95@gmail.com" userId="a9a1604eb5ac331a" providerId="LiveId" clId="{A74A61D5-5A14-4BAF-A278-1639B0AB8C0E}" dt="2025-04-18T16:44:13.532" v="5779" actId="1038"/>
      <pc:docMkLst>
        <pc:docMk/>
      </pc:docMkLst>
      <pc:sldChg chg="addSp modSp mod">
        <pc:chgData name="vivekpuppala95@gmail.com" userId="a9a1604eb5ac331a" providerId="LiveId" clId="{A74A61D5-5A14-4BAF-A278-1639B0AB8C0E}" dt="2025-04-18T09:15:21.411" v="3338" actId="20577"/>
        <pc:sldMkLst>
          <pc:docMk/>
          <pc:sldMk cId="2326277586" sldId="256"/>
        </pc:sldMkLst>
        <pc:spChg chg="mod">
          <ac:chgData name="vivekpuppala95@gmail.com" userId="a9a1604eb5ac331a" providerId="LiveId" clId="{A74A61D5-5A14-4BAF-A278-1639B0AB8C0E}" dt="2025-04-17T14:10:24.375" v="116" actId="1038"/>
          <ac:spMkLst>
            <pc:docMk/>
            <pc:sldMk cId="2326277586" sldId="256"/>
            <ac:spMk id="3" creationId="{3FF166B5-35C5-64D3-E326-9A7003FDFC9C}"/>
          </ac:spMkLst>
        </pc:spChg>
        <pc:spChg chg="mod">
          <ac:chgData name="vivekpuppala95@gmail.com" userId="a9a1604eb5ac331a" providerId="LiveId" clId="{A74A61D5-5A14-4BAF-A278-1639B0AB8C0E}" dt="2025-04-17T14:08:48.601" v="26" actId="1035"/>
          <ac:spMkLst>
            <pc:docMk/>
            <pc:sldMk cId="2326277586" sldId="256"/>
            <ac:spMk id="4" creationId="{392EB3A5-A5E9-D145-DCF7-571043CF21B7}"/>
          </ac:spMkLst>
        </pc:spChg>
        <pc:spChg chg="add mod">
          <ac:chgData name="vivekpuppala95@gmail.com" userId="a9a1604eb5ac331a" providerId="LiveId" clId="{A74A61D5-5A14-4BAF-A278-1639B0AB8C0E}" dt="2025-04-18T09:15:21.411" v="3338" actId="20577"/>
          <ac:spMkLst>
            <pc:docMk/>
            <pc:sldMk cId="2326277586" sldId="256"/>
            <ac:spMk id="5" creationId="{2E7F5855-BBFF-027E-D84A-AF3FEE10A8A3}"/>
          </ac:spMkLst>
        </pc:spChg>
      </pc:sldChg>
      <pc:sldChg chg="modSp del mod">
        <pc:chgData name="vivekpuppala95@gmail.com" userId="a9a1604eb5ac331a" providerId="LiveId" clId="{A74A61D5-5A14-4BAF-A278-1639B0AB8C0E}" dt="2025-04-18T07:15:04.963" v="1497" actId="2696"/>
        <pc:sldMkLst>
          <pc:docMk/>
          <pc:sldMk cId="3329566621" sldId="257"/>
        </pc:sldMkLst>
      </pc:sldChg>
      <pc:sldChg chg="addSp delSp modSp mod ord">
        <pc:chgData name="vivekpuppala95@gmail.com" userId="a9a1604eb5ac331a" providerId="LiveId" clId="{A74A61D5-5A14-4BAF-A278-1639B0AB8C0E}" dt="2025-04-18T08:46:50.480" v="2772" actId="20577"/>
        <pc:sldMkLst>
          <pc:docMk/>
          <pc:sldMk cId="3665468272" sldId="259"/>
        </pc:sldMkLst>
        <pc:spChg chg="add mod">
          <ac:chgData name="vivekpuppala95@gmail.com" userId="a9a1604eb5ac331a" providerId="LiveId" clId="{A74A61D5-5A14-4BAF-A278-1639B0AB8C0E}" dt="2025-04-18T08:39:33.114" v="2620" actId="20577"/>
          <ac:spMkLst>
            <pc:docMk/>
            <pc:sldMk cId="3665468272" sldId="259"/>
            <ac:spMk id="4" creationId="{4DE1FE8B-D48E-D7BC-477C-6E20CB7C479D}"/>
          </ac:spMkLst>
        </pc:spChg>
      </pc:sldChg>
      <pc:sldChg chg="addSp delSp modSp add del mod">
        <pc:chgData name="vivekpuppala95@gmail.com" userId="a9a1604eb5ac331a" providerId="LiveId" clId="{A74A61D5-5A14-4BAF-A278-1639B0AB8C0E}" dt="2025-04-18T14:14:33.724" v="5359" actId="20577"/>
        <pc:sldMkLst>
          <pc:docMk/>
          <pc:sldMk cId="1883465634" sldId="260"/>
        </pc:sldMkLst>
        <pc:spChg chg="mod">
          <ac:chgData name="vivekpuppala95@gmail.com" userId="a9a1604eb5ac331a" providerId="LiveId" clId="{A74A61D5-5A14-4BAF-A278-1639B0AB8C0E}" dt="2025-04-18T13:33:05.681" v="4505" actId="20577"/>
          <ac:spMkLst>
            <pc:docMk/>
            <pc:sldMk cId="1883465634" sldId="260"/>
            <ac:spMk id="2" creationId="{238C1215-9CC9-CCA3-69B4-A97580BFC3D0}"/>
          </ac:spMkLst>
        </pc:spChg>
        <pc:spChg chg="add del mod">
          <ac:chgData name="vivekpuppala95@gmail.com" userId="a9a1604eb5ac331a" providerId="LiveId" clId="{A74A61D5-5A14-4BAF-A278-1639B0AB8C0E}" dt="2025-04-18T14:14:33.724" v="5359" actId="20577"/>
          <ac:spMkLst>
            <pc:docMk/>
            <pc:sldMk cId="1883465634" sldId="260"/>
            <ac:spMk id="3" creationId="{F9301629-F296-F4DB-8FAC-E20B464635FA}"/>
          </ac:spMkLst>
        </pc:spChg>
      </pc:sldChg>
      <pc:sldChg chg="del">
        <pc:chgData name="vivekpuppala95@gmail.com" userId="a9a1604eb5ac331a" providerId="LiveId" clId="{A74A61D5-5A14-4BAF-A278-1639B0AB8C0E}" dt="2025-04-18T08:43:31.994" v="2680" actId="2696"/>
        <pc:sldMkLst>
          <pc:docMk/>
          <pc:sldMk cId="2788073202" sldId="261"/>
        </pc:sldMkLst>
      </pc:sldChg>
      <pc:sldChg chg="del">
        <pc:chgData name="vivekpuppala95@gmail.com" userId="a9a1604eb5ac331a" providerId="LiveId" clId="{A74A61D5-5A14-4BAF-A278-1639B0AB8C0E}" dt="2025-04-18T08:43:52.415" v="2681" actId="2696"/>
        <pc:sldMkLst>
          <pc:docMk/>
          <pc:sldMk cId="1878849839" sldId="262"/>
        </pc:sldMkLst>
      </pc:sldChg>
      <pc:sldChg chg="modSp del mod">
        <pc:chgData name="vivekpuppala95@gmail.com" userId="a9a1604eb5ac331a" providerId="LiveId" clId="{A74A61D5-5A14-4BAF-A278-1639B0AB8C0E}" dt="2025-04-18T08:43:23.819" v="2679" actId="2696"/>
        <pc:sldMkLst>
          <pc:docMk/>
          <pc:sldMk cId="3396052263" sldId="263"/>
        </pc:sldMkLst>
      </pc:sldChg>
      <pc:sldChg chg="modSp new del mod ord">
        <pc:chgData name="vivekpuppala95@gmail.com" userId="a9a1604eb5ac331a" providerId="LiveId" clId="{A74A61D5-5A14-4BAF-A278-1639B0AB8C0E}" dt="2025-04-17T14:41:05.527" v="383" actId="680"/>
        <pc:sldMkLst>
          <pc:docMk/>
          <pc:sldMk cId="599075925" sldId="265"/>
        </pc:sldMkLst>
      </pc:sldChg>
      <pc:sldChg chg="addSp delSp modSp new mod">
        <pc:chgData name="vivekpuppala95@gmail.com" userId="a9a1604eb5ac331a" providerId="LiveId" clId="{A74A61D5-5A14-4BAF-A278-1639B0AB8C0E}" dt="2025-04-18T12:27:55.976" v="3620" actId="20577"/>
        <pc:sldMkLst>
          <pc:docMk/>
          <pc:sldMk cId="2382479167" sldId="265"/>
        </pc:sldMkLst>
        <pc:spChg chg="add mod">
          <ac:chgData name="vivekpuppala95@gmail.com" userId="a9a1604eb5ac331a" providerId="LiveId" clId="{A74A61D5-5A14-4BAF-A278-1639B0AB8C0E}" dt="2025-04-18T09:26:12.365" v="3445" actId="1037"/>
          <ac:spMkLst>
            <pc:docMk/>
            <pc:sldMk cId="2382479167" sldId="265"/>
            <ac:spMk id="2" creationId="{0EDF2F24-97A9-2253-FB8C-01F419A59C27}"/>
          </ac:spMkLst>
        </pc:spChg>
        <pc:spChg chg="add mod">
          <ac:chgData name="vivekpuppala95@gmail.com" userId="a9a1604eb5ac331a" providerId="LiveId" clId="{A74A61D5-5A14-4BAF-A278-1639B0AB8C0E}" dt="2025-04-18T12:27:55.976" v="3620" actId="20577"/>
          <ac:spMkLst>
            <pc:docMk/>
            <pc:sldMk cId="2382479167" sldId="265"/>
            <ac:spMk id="4" creationId="{EF0CC774-3D7D-1B34-0CDB-F2C5F0A44BAC}"/>
          </ac:spMkLst>
        </pc:spChg>
      </pc:sldChg>
      <pc:sldChg chg="addSp delSp modSp new mod">
        <pc:chgData name="vivekpuppala95@gmail.com" userId="a9a1604eb5ac331a" providerId="LiveId" clId="{A74A61D5-5A14-4BAF-A278-1639B0AB8C0E}" dt="2025-04-18T14:21:05.314" v="5374" actId="20577"/>
        <pc:sldMkLst>
          <pc:docMk/>
          <pc:sldMk cId="4160696308" sldId="266"/>
        </pc:sldMkLst>
        <pc:spChg chg="add mod">
          <ac:chgData name="vivekpuppala95@gmail.com" userId="a9a1604eb5ac331a" providerId="LiveId" clId="{A74A61D5-5A14-4BAF-A278-1639B0AB8C0E}" dt="2025-04-17T15:06:40.274" v="475" actId="20577"/>
          <ac:spMkLst>
            <pc:docMk/>
            <pc:sldMk cId="4160696308" sldId="266"/>
            <ac:spMk id="3" creationId="{01AA5F69-3C1B-0A2E-281E-FDD715CE59A0}"/>
          </ac:spMkLst>
        </pc:spChg>
        <pc:spChg chg="add mod">
          <ac:chgData name="vivekpuppala95@gmail.com" userId="a9a1604eb5ac331a" providerId="LiveId" clId="{A74A61D5-5A14-4BAF-A278-1639B0AB8C0E}" dt="2025-04-18T14:21:05.314" v="5374" actId="20577"/>
          <ac:spMkLst>
            <pc:docMk/>
            <pc:sldMk cId="4160696308" sldId="266"/>
            <ac:spMk id="4" creationId="{A643A13F-5537-AB83-D035-91B666D0D7DD}"/>
          </ac:spMkLst>
        </pc:spChg>
      </pc:sldChg>
      <pc:sldChg chg="addSp modSp new del mod ord">
        <pc:chgData name="vivekpuppala95@gmail.com" userId="a9a1604eb5ac331a" providerId="LiveId" clId="{A74A61D5-5A14-4BAF-A278-1639B0AB8C0E}" dt="2025-04-18T16:34:04.080" v="5682" actId="2696"/>
        <pc:sldMkLst>
          <pc:docMk/>
          <pc:sldMk cId="3599450317" sldId="267"/>
        </pc:sldMkLst>
      </pc:sldChg>
      <pc:sldChg chg="addSp delSp modSp new mod">
        <pc:chgData name="vivekpuppala95@gmail.com" userId="a9a1604eb5ac331a" providerId="LiveId" clId="{A74A61D5-5A14-4BAF-A278-1639B0AB8C0E}" dt="2025-04-18T12:37:03.203" v="3716" actId="20577"/>
        <pc:sldMkLst>
          <pc:docMk/>
          <pc:sldMk cId="1975380396" sldId="268"/>
        </pc:sldMkLst>
        <pc:spChg chg="add mod">
          <ac:chgData name="vivekpuppala95@gmail.com" userId="a9a1604eb5ac331a" providerId="LiveId" clId="{A74A61D5-5A14-4BAF-A278-1639B0AB8C0E}" dt="2025-04-18T12:25:42.696" v="3570" actId="1035"/>
          <ac:spMkLst>
            <pc:docMk/>
            <pc:sldMk cId="1975380396" sldId="268"/>
            <ac:spMk id="2" creationId="{36C5CB74-7A87-0296-9AA0-012017F76AC4}"/>
          </ac:spMkLst>
        </pc:spChg>
        <pc:spChg chg="add del mod">
          <ac:chgData name="vivekpuppala95@gmail.com" userId="a9a1604eb5ac331a" providerId="LiveId" clId="{A74A61D5-5A14-4BAF-A278-1639B0AB8C0E}" dt="2025-04-18T12:37:03.203" v="3716" actId="20577"/>
          <ac:spMkLst>
            <pc:docMk/>
            <pc:sldMk cId="1975380396" sldId="268"/>
            <ac:spMk id="4" creationId="{154F44CB-403C-B0FE-77E4-8C6535610000}"/>
          </ac:spMkLst>
        </pc:spChg>
      </pc:sldChg>
      <pc:sldChg chg="addSp modSp new mod">
        <pc:chgData name="vivekpuppala95@gmail.com" userId="a9a1604eb5ac331a" providerId="LiveId" clId="{A74A61D5-5A14-4BAF-A278-1639B0AB8C0E}" dt="2025-04-18T13:08:01.265" v="4480" actId="1035"/>
        <pc:sldMkLst>
          <pc:docMk/>
          <pc:sldMk cId="1197875580" sldId="269"/>
        </pc:sldMkLst>
        <pc:spChg chg="add mod">
          <ac:chgData name="vivekpuppala95@gmail.com" userId="a9a1604eb5ac331a" providerId="LiveId" clId="{A74A61D5-5A14-4BAF-A278-1639B0AB8C0E}" dt="2025-04-18T13:07:54.864" v="4465" actId="1036"/>
          <ac:spMkLst>
            <pc:docMk/>
            <pc:sldMk cId="1197875580" sldId="269"/>
            <ac:spMk id="2" creationId="{752D8FA4-7A1E-B2DC-D894-E05066F6E28D}"/>
          </ac:spMkLst>
        </pc:spChg>
        <pc:spChg chg="add mod">
          <ac:chgData name="vivekpuppala95@gmail.com" userId="a9a1604eb5ac331a" providerId="LiveId" clId="{A74A61D5-5A14-4BAF-A278-1639B0AB8C0E}" dt="2025-04-18T13:08:01.265" v="4480" actId="1035"/>
          <ac:spMkLst>
            <pc:docMk/>
            <pc:sldMk cId="1197875580" sldId="269"/>
            <ac:spMk id="3" creationId="{271557F5-CF35-7BB9-26E3-5620A8239C7D}"/>
          </ac:spMkLst>
        </pc:spChg>
      </pc:sldChg>
      <pc:sldChg chg="addSp modSp new mod">
        <pc:chgData name="vivekpuppala95@gmail.com" userId="a9a1604eb5ac331a" providerId="LiveId" clId="{A74A61D5-5A14-4BAF-A278-1639B0AB8C0E}" dt="2025-04-18T13:42:04.729" v="4558" actId="20577"/>
        <pc:sldMkLst>
          <pc:docMk/>
          <pc:sldMk cId="523697474" sldId="270"/>
        </pc:sldMkLst>
      </pc:sldChg>
      <pc:sldChg chg="addSp modSp new mod">
        <pc:chgData name="vivekpuppala95@gmail.com" userId="a9a1604eb5ac331a" providerId="LiveId" clId="{A74A61D5-5A14-4BAF-A278-1639B0AB8C0E}" dt="2025-04-18T08:47:10.241" v="2798" actId="20577"/>
        <pc:sldMkLst>
          <pc:docMk/>
          <pc:sldMk cId="2392769035" sldId="271"/>
        </pc:sldMkLst>
        <pc:spChg chg="add mod">
          <ac:chgData name="vivekpuppala95@gmail.com" userId="a9a1604eb5ac331a" providerId="LiveId" clId="{A74A61D5-5A14-4BAF-A278-1639B0AB8C0E}" dt="2025-04-18T08:47:10.241" v="2798" actId="20577"/>
          <ac:spMkLst>
            <pc:docMk/>
            <pc:sldMk cId="2392769035" sldId="271"/>
            <ac:spMk id="2" creationId="{275B2CE4-0C70-F2ED-4404-8E1EFE7A1797}"/>
          </ac:spMkLst>
        </pc:spChg>
      </pc:sldChg>
      <pc:sldChg chg="addSp modSp new mod">
        <pc:chgData name="vivekpuppala95@gmail.com" userId="a9a1604eb5ac331a" providerId="LiveId" clId="{A74A61D5-5A14-4BAF-A278-1639B0AB8C0E}" dt="2025-04-18T08:47:23.308" v="2808" actId="20577"/>
        <pc:sldMkLst>
          <pc:docMk/>
          <pc:sldMk cId="3388745676" sldId="272"/>
        </pc:sldMkLst>
        <pc:spChg chg="add mod">
          <ac:chgData name="vivekpuppala95@gmail.com" userId="a9a1604eb5ac331a" providerId="LiveId" clId="{A74A61D5-5A14-4BAF-A278-1639B0AB8C0E}" dt="2025-04-18T08:47:23.308" v="2808" actId="20577"/>
          <ac:spMkLst>
            <pc:docMk/>
            <pc:sldMk cId="3388745676" sldId="272"/>
            <ac:spMk id="2" creationId="{49DAD728-E507-8759-4AD7-20D00B044335}"/>
          </ac:spMkLst>
        </pc:spChg>
      </pc:sldChg>
      <pc:sldChg chg="addSp delSp modSp new mod">
        <pc:chgData name="vivekpuppala95@gmail.com" userId="a9a1604eb5ac331a" providerId="LiveId" clId="{A74A61D5-5A14-4BAF-A278-1639B0AB8C0E}" dt="2025-04-18T14:03:11.116" v="5224" actId="1076"/>
        <pc:sldMkLst>
          <pc:docMk/>
          <pc:sldMk cId="1695613258" sldId="273"/>
        </pc:sldMkLst>
        <pc:spChg chg="add mod">
          <ac:chgData name="vivekpuppala95@gmail.com" userId="a9a1604eb5ac331a" providerId="LiveId" clId="{A74A61D5-5A14-4BAF-A278-1639B0AB8C0E}" dt="2025-04-18T14:01:06.463" v="5123" actId="1037"/>
          <ac:spMkLst>
            <pc:docMk/>
            <pc:sldMk cId="1695613258" sldId="273"/>
            <ac:spMk id="3" creationId="{E23A3E0F-D338-5281-6F59-B3DCEBA22803}"/>
          </ac:spMkLst>
        </pc:spChg>
        <pc:spChg chg="add mod">
          <ac:chgData name="vivekpuppala95@gmail.com" userId="a9a1604eb5ac331a" providerId="LiveId" clId="{A74A61D5-5A14-4BAF-A278-1639B0AB8C0E}" dt="2025-04-18T14:03:11.116" v="5224" actId="1076"/>
          <ac:spMkLst>
            <pc:docMk/>
            <pc:sldMk cId="1695613258" sldId="273"/>
            <ac:spMk id="4" creationId="{26463D85-F9F6-6D3D-573B-53105003795A}"/>
          </ac:spMkLst>
        </pc:spChg>
      </pc:sldChg>
      <pc:sldChg chg="add del">
        <pc:chgData name="vivekpuppala95@gmail.com" userId="a9a1604eb5ac331a" providerId="LiveId" clId="{A74A61D5-5A14-4BAF-A278-1639B0AB8C0E}" dt="2025-04-18T08:43:18.886" v="2678" actId="2696"/>
        <pc:sldMkLst>
          <pc:docMk/>
          <pc:sldMk cId="3713459032" sldId="273"/>
        </pc:sldMkLst>
      </pc:sldChg>
      <pc:sldChg chg="addSp delSp modSp new del mod">
        <pc:chgData name="vivekpuppala95@gmail.com" userId="a9a1604eb5ac331a" providerId="LiveId" clId="{A74A61D5-5A14-4BAF-A278-1639B0AB8C0E}" dt="2025-04-18T08:59:37.014" v="3252" actId="2696"/>
        <pc:sldMkLst>
          <pc:docMk/>
          <pc:sldMk cId="3675932312" sldId="274"/>
        </pc:sldMkLst>
      </pc:sldChg>
      <pc:sldChg chg="addSp delSp modSp new mod">
        <pc:chgData name="vivekpuppala95@gmail.com" userId="a9a1604eb5ac331a" providerId="LiveId" clId="{A74A61D5-5A14-4BAF-A278-1639B0AB8C0E}" dt="2025-04-18T16:44:13.532" v="5779" actId="1038"/>
        <pc:sldMkLst>
          <pc:docMk/>
          <pc:sldMk cId="3333893579" sldId="279"/>
        </pc:sldMkLst>
        <pc:spChg chg="add mod">
          <ac:chgData name="vivekpuppala95@gmail.com" userId="a9a1604eb5ac331a" providerId="LiveId" clId="{A74A61D5-5A14-4BAF-A278-1639B0AB8C0E}" dt="2025-04-18T16:34:13.663" v="5703" actId="1036"/>
          <ac:spMkLst>
            <pc:docMk/>
            <pc:sldMk cId="3333893579" sldId="279"/>
            <ac:spMk id="2" creationId="{79E48B14-03F4-EC53-BBB9-F1C27B405ECD}"/>
          </ac:spMkLst>
        </pc:spChg>
        <pc:spChg chg="add mod">
          <ac:chgData name="vivekpuppala95@gmail.com" userId="a9a1604eb5ac331a" providerId="LiveId" clId="{A74A61D5-5A14-4BAF-A278-1639B0AB8C0E}" dt="2025-04-18T16:44:13.532" v="5779" actId="1038"/>
          <ac:spMkLst>
            <pc:docMk/>
            <pc:sldMk cId="3333893579" sldId="279"/>
            <ac:spMk id="4" creationId="{49ABF291-633D-F663-B53A-B071F85BA254}"/>
          </ac:spMkLst>
        </pc:spChg>
        <pc:spChg chg="add mod">
          <ac:chgData name="vivekpuppala95@gmail.com" userId="a9a1604eb5ac331a" providerId="LiveId" clId="{A74A61D5-5A14-4BAF-A278-1639B0AB8C0E}" dt="2025-04-18T16:16:02.535" v="5556" actId="20578"/>
          <ac:spMkLst>
            <pc:docMk/>
            <pc:sldMk cId="3333893579" sldId="279"/>
            <ac:spMk id="5" creationId="{7C724D0D-5F00-1378-C6B8-3B76A8D6569B}"/>
          </ac:spMkLst>
        </pc:spChg>
        <pc:spChg chg="add mod">
          <ac:chgData name="vivekpuppala95@gmail.com" userId="a9a1604eb5ac331a" providerId="LiveId" clId="{A74A61D5-5A14-4BAF-A278-1639B0AB8C0E}" dt="2025-04-18T16:17:51.842" v="5560" actId="20578"/>
          <ac:spMkLst>
            <pc:docMk/>
            <pc:sldMk cId="3333893579" sldId="279"/>
            <ac:spMk id="6" creationId="{0DECF2FD-9AED-743B-60C9-09D1E538B78F}"/>
          </ac:spMkLst>
        </pc:spChg>
      </pc:sldChg>
    </pc:docChg>
  </pc:docChgLst>
  <pc:docChgLst>
    <pc:chgData name="Guest User" providerId="Windows Live" clId="Web-{A367F988-F5CB-C76A-0FF8-614542DD2AEE}"/>
    <pc:docChg chg="modSld">
      <pc:chgData name="Guest User" userId="" providerId="Windows Live" clId="Web-{A367F988-F5CB-C76A-0FF8-614542DD2AEE}" dt="2025-04-18T14:24:20.133" v="59" actId="1076"/>
      <pc:docMkLst>
        <pc:docMk/>
      </pc:docMkLst>
      <pc:sldChg chg="modSp">
        <pc:chgData name="Guest User" userId="" providerId="Windows Live" clId="Web-{A367F988-F5CB-C76A-0FF8-614542DD2AEE}" dt="2025-04-18T14:22:56.287" v="22" actId="20577"/>
        <pc:sldMkLst>
          <pc:docMk/>
          <pc:sldMk cId="4160696308" sldId="266"/>
        </pc:sldMkLst>
        <pc:spChg chg="mod">
          <ac:chgData name="Guest User" userId="" providerId="Windows Live" clId="Web-{A367F988-F5CB-C76A-0FF8-614542DD2AEE}" dt="2025-04-18T14:22:56.287" v="22" actId="20577"/>
          <ac:spMkLst>
            <pc:docMk/>
            <pc:sldMk cId="4160696308" sldId="266"/>
            <ac:spMk id="4" creationId="{A643A13F-5537-AB83-D035-91B666D0D7DD}"/>
          </ac:spMkLst>
        </pc:spChg>
      </pc:sldChg>
      <pc:sldChg chg="modSp">
        <pc:chgData name="Guest User" userId="" providerId="Windows Live" clId="Web-{A367F988-F5CB-C76A-0FF8-614542DD2AEE}" dt="2025-04-18T14:24:20.133" v="59" actId="1076"/>
        <pc:sldMkLst>
          <pc:docMk/>
          <pc:sldMk cId="3599450317" sldId="267"/>
        </pc:sldMkLst>
      </pc:sldChg>
    </pc:docChg>
  </pc:docChgLst>
  <pc:docChgLst>
    <pc:chgData name="Guest User" providerId="Windows Live" clId="Web-{18609643-048C-9341-5643-E36F303B5AFE}"/>
    <pc:docChg chg="delSld modSld">
      <pc:chgData name="Guest User" userId="" providerId="Windows Live" clId="Web-{18609643-048C-9341-5643-E36F303B5AFE}" dt="2025-04-18T14:21:32.182" v="1174" actId="14100"/>
      <pc:docMkLst>
        <pc:docMk/>
      </pc:docMkLst>
      <pc:sldChg chg="modSp">
        <pc:chgData name="Guest User" userId="" providerId="Windows Live" clId="Web-{18609643-048C-9341-5643-E36F303B5AFE}" dt="2025-04-18T11:09:46.006" v="13" actId="20577"/>
        <pc:sldMkLst>
          <pc:docMk/>
          <pc:sldMk cId="2326277586" sldId="256"/>
        </pc:sldMkLst>
        <pc:spChg chg="mod">
          <ac:chgData name="Guest User" userId="" providerId="Windows Live" clId="Web-{18609643-048C-9341-5643-E36F303B5AFE}" dt="2025-04-18T11:09:46.006" v="13" actId="20577"/>
          <ac:spMkLst>
            <pc:docMk/>
            <pc:sldMk cId="2326277586" sldId="256"/>
            <ac:spMk id="5" creationId="{2E7F5855-BBFF-027E-D84A-AF3FEE10A8A3}"/>
          </ac:spMkLst>
        </pc:spChg>
      </pc:sldChg>
      <pc:sldChg chg="modSp">
        <pc:chgData name="Guest User" userId="" providerId="Windows Live" clId="Web-{18609643-048C-9341-5643-E36F303B5AFE}" dt="2025-04-18T13:38:03.419" v="1014" actId="20577"/>
        <pc:sldMkLst>
          <pc:docMk/>
          <pc:sldMk cId="1485256002" sldId="258"/>
        </pc:sldMkLst>
        <pc:spChg chg="mod">
          <ac:chgData name="Guest User" userId="" providerId="Windows Live" clId="Web-{18609643-048C-9341-5643-E36F303B5AFE}" dt="2025-04-18T13:38:03.419" v="1014" actId="20577"/>
          <ac:spMkLst>
            <pc:docMk/>
            <pc:sldMk cId="1485256002" sldId="258"/>
            <ac:spMk id="6" creationId="{E3586DAA-8B57-AE27-A65D-BA6E6E7B82D8}"/>
          </ac:spMkLst>
        </pc:spChg>
      </pc:sldChg>
      <pc:sldChg chg="modSp">
        <pc:chgData name="Guest User" userId="" providerId="Windows Live" clId="Web-{18609643-048C-9341-5643-E36F303B5AFE}" dt="2025-04-18T14:14:41.093" v="1068" actId="20577"/>
        <pc:sldMkLst>
          <pc:docMk/>
          <pc:sldMk cId="1883465634" sldId="260"/>
        </pc:sldMkLst>
        <pc:spChg chg="mod">
          <ac:chgData name="Guest User" userId="" providerId="Windows Live" clId="Web-{18609643-048C-9341-5643-E36F303B5AFE}" dt="2025-04-18T14:14:41.093" v="1068" actId="20577"/>
          <ac:spMkLst>
            <pc:docMk/>
            <pc:sldMk cId="1883465634" sldId="260"/>
            <ac:spMk id="3" creationId="{F9301629-F296-F4DB-8FAC-E20B464635FA}"/>
          </ac:spMkLst>
        </pc:spChg>
      </pc:sldChg>
      <pc:sldChg chg="modSp">
        <pc:chgData name="Guest User" userId="" providerId="Windows Live" clId="Web-{18609643-048C-9341-5643-E36F303B5AFE}" dt="2025-04-18T12:41:43.901" v="264" actId="20577"/>
        <pc:sldMkLst>
          <pc:docMk/>
          <pc:sldMk cId="2382479167" sldId="265"/>
        </pc:sldMkLst>
        <pc:spChg chg="mod">
          <ac:chgData name="Guest User" userId="" providerId="Windows Live" clId="Web-{18609643-048C-9341-5643-E36F303B5AFE}" dt="2025-04-18T12:41:43.901" v="264" actId="20577"/>
          <ac:spMkLst>
            <pc:docMk/>
            <pc:sldMk cId="2382479167" sldId="265"/>
            <ac:spMk id="4" creationId="{EF0CC774-3D7D-1B34-0CDB-F2C5F0A44BAC}"/>
          </ac:spMkLst>
        </pc:spChg>
      </pc:sldChg>
      <pc:sldChg chg="modSp">
        <pc:chgData name="Guest User" userId="" providerId="Windows Live" clId="Web-{18609643-048C-9341-5643-E36F303B5AFE}" dt="2025-04-18T14:21:32.182" v="1174" actId="14100"/>
        <pc:sldMkLst>
          <pc:docMk/>
          <pc:sldMk cId="4160696308" sldId="266"/>
        </pc:sldMkLst>
        <pc:spChg chg="mod">
          <ac:chgData name="Guest User" userId="" providerId="Windows Live" clId="Web-{18609643-048C-9341-5643-E36F303B5AFE}" dt="2025-04-18T14:21:32.182" v="1174" actId="14100"/>
          <ac:spMkLst>
            <pc:docMk/>
            <pc:sldMk cId="4160696308" sldId="266"/>
            <ac:spMk id="4" creationId="{A643A13F-5537-AB83-D035-91B666D0D7DD}"/>
          </ac:spMkLst>
        </pc:spChg>
      </pc:sldChg>
      <pc:sldChg chg="modSp">
        <pc:chgData name="Guest User" userId="" providerId="Windows Live" clId="Web-{18609643-048C-9341-5643-E36F303B5AFE}" dt="2025-04-18T12:43:35.640" v="274" actId="20577"/>
        <pc:sldMkLst>
          <pc:docMk/>
          <pc:sldMk cId="1975380396" sldId="268"/>
        </pc:sldMkLst>
        <pc:spChg chg="mod">
          <ac:chgData name="Guest User" userId="" providerId="Windows Live" clId="Web-{18609643-048C-9341-5643-E36F303B5AFE}" dt="2025-04-18T12:43:35.640" v="274" actId="20577"/>
          <ac:spMkLst>
            <pc:docMk/>
            <pc:sldMk cId="1975380396" sldId="268"/>
            <ac:spMk id="4" creationId="{154F44CB-403C-B0FE-77E4-8C6535610000}"/>
          </ac:spMkLst>
        </pc:spChg>
      </pc:sldChg>
      <pc:sldChg chg="modSp">
        <pc:chgData name="Guest User" userId="" providerId="Windows Live" clId="Web-{18609643-048C-9341-5643-E36F303B5AFE}" dt="2025-04-18T13:22:07.828" v="656" actId="20577"/>
        <pc:sldMkLst>
          <pc:docMk/>
          <pc:sldMk cId="1197875580" sldId="269"/>
        </pc:sldMkLst>
        <pc:spChg chg="mod">
          <ac:chgData name="Guest User" userId="" providerId="Windows Live" clId="Web-{18609643-048C-9341-5643-E36F303B5AFE}" dt="2025-04-18T13:22:07.828" v="656" actId="20577"/>
          <ac:spMkLst>
            <pc:docMk/>
            <pc:sldMk cId="1197875580" sldId="269"/>
            <ac:spMk id="3" creationId="{271557F5-CF35-7BB9-26E3-5620A8239C7D}"/>
          </ac:spMkLst>
        </pc:spChg>
      </pc:sldChg>
      <pc:sldChg chg="modSp del">
        <pc:chgData name="Guest User" userId="" providerId="Windows Live" clId="Web-{18609643-048C-9341-5643-E36F303B5AFE}" dt="2025-04-18T13:42:58.494" v="1015"/>
        <pc:sldMkLst>
          <pc:docMk/>
          <pc:sldMk cId="523697474" sldId="270"/>
        </pc:sldMkLst>
      </pc:sldChg>
    </pc:docChg>
  </pc:docChgLst>
  <pc:docChgLst>
    <pc:chgData name="sivakrishnakaricheti345@outlook.com" userId="fdcd5c20874c0907" providerId="LiveId" clId="{D75EF454-C0F4-483A-B353-8A073D16EE11}"/>
    <pc:docChg chg="undo redo custSel delSld modSld">
      <pc:chgData name="sivakrishnakaricheti345@outlook.com" userId="fdcd5c20874c0907" providerId="LiveId" clId="{D75EF454-C0F4-483A-B353-8A073D16EE11}" dt="2025-05-01T04:38:35.961" v="359" actId="1035"/>
      <pc:docMkLst>
        <pc:docMk/>
      </pc:docMkLst>
      <pc:sldChg chg="modSp mod">
        <pc:chgData name="sivakrishnakaricheti345@outlook.com" userId="fdcd5c20874c0907" providerId="LiveId" clId="{D75EF454-C0F4-483A-B353-8A073D16EE11}" dt="2025-05-01T04:25:06.519" v="286" actId="207"/>
        <pc:sldMkLst>
          <pc:docMk/>
          <pc:sldMk cId="2326277586" sldId="256"/>
        </pc:sldMkLst>
        <pc:spChg chg="mod">
          <ac:chgData name="sivakrishnakaricheti345@outlook.com" userId="fdcd5c20874c0907" providerId="LiveId" clId="{D75EF454-C0F4-483A-B353-8A073D16EE11}" dt="2025-05-01T04:25:06.519" v="286" actId="207"/>
          <ac:spMkLst>
            <pc:docMk/>
            <pc:sldMk cId="2326277586" sldId="256"/>
            <ac:spMk id="4" creationId="{392EB3A5-A5E9-D145-DCF7-571043CF21B7}"/>
          </ac:spMkLst>
        </pc:spChg>
        <pc:spChg chg="mod">
          <ac:chgData name="sivakrishnakaricheti345@outlook.com" userId="fdcd5c20874c0907" providerId="LiveId" clId="{D75EF454-C0F4-483A-B353-8A073D16EE11}" dt="2025-05-01T04:22:54.377" v="278" actId="20577"/>
          <ac:spMkLst>
            <pc:docMk/>
            <pc:sldMk cId="2326277586" sldId="256"/>
            <ac:spMk id="5" creationId="{2E7F5855-BBFF-027E-D84A-AF3FEE10A8A3}"/>
          </ac:spMkLst>
        </pc:spChg>
      </pc:sldChg>
      <pc:sldChg chg="modSp mod">
        <pc:chgData name="sivakrishnakaricheti345@outlook.com" userId="fdcd5c20874c0907" providerId="LiveId" clId="{D75EF454-C0F4-483A-B353-8A073D16EE11}" dt="2025-05-01T04:29:25.878" v="309" actId="2710"/>
        <pc:sldMkLst>
          <pc:docMk/>
          <pc:sldMk cId="1485256002" sldId="258"/>
        </pc:sldMkLst>
        <pc:spChg chg="mod">
          <ac:chgData name="sivakrishnakaricheti345@outlook.com" userId="fdcd5c20874c0907" providerId="LiveId" clId="{D75EF454-C0F4-483A-B353-8A073D16EE11}" dt="2025-05-01T04:29:25.878" v="309" actId="2710"/>
          <ac:spMkLst>
            <pc:docMk/>
            <pc:sldMk cId="1485256002" sldId="258"/>
            <ac:spMk id="6" creationId="{E3586DAA-8B57-AE27-A65D-BA6E6E7B82D8}"/>
          </ac:spMkLst>
        </pc:spChg>
      </pc:sldChg>
      <pc:sldChg chg="addSp modSp mod">
        <pc:chgData name="sivakrishnakaricheti345@outlook.com" userId="fdcd5c20874c0907" providerId="LiveId" clId="{D75EF454-C0F4-483A-B353-8A073D16EE11}" dt="2025-05-01T04:35:17.151" v="335" actId="123"/>
        <pc:sldMkLst>
          <pc:docMk/>
          <pc:sldMk cId="3665468272" sldId="259"/>
        </pc:sldMkLst>
        <pc:spChg chg="add mod">
          <ac:chgData name="sivakrishnakaricheti345@outlook.com" userId="fdcd5c20874c0907" providerId="LiveId" clId="{D75EF454-C0F4-483A-B353-8A073D16EE11}" dt="2025-05-01T04:21:30.839" v="271" actId="1035"/>
          <ac:spMkLst>
            <pc:docMk/>
            <pc:sldMk cId="3665468272" sldId="259"/>
            <ac:spMk id="2" creationId="{53A9705B-9A27-8F3E-0952-5A4D0F1705AC}"/>
          </ac:spMkLst>
        </pc:spChg>
        <pc:spChg chg="mod">
          <ac:chgData name="sivakrishnakaricheti345@outlook.com" userId="fdcd5c20874c0907" providerId="LiveId" clId="{D75EF454-C0F4-483A-B353-8A073D16EE11}" dt="2025-05-01T04:21:15.547" v="175" actId="1036"/>
          <ac:spMkLst>
            <pc:docMk/>
            <pc:sldMk cId="3665468272" sldId="259"/>
            <ac:spMk id="4" creationId="{4DE1FE8B-D48E-D7BC-477C-6E20CB7C479D}"/>
          </ac:spMkLst>
        </pc:spChg>
        <pc:spChg chg="mod">
          <ac:chgData name="sivakrishnakaricheti345@outlook.com" userId="fdcd5c20874c0907" providerId="LiveId" clId="{D75EF454-C0F4-483A-B353-8A073D16EE11}" dt="2025-05-01T04:35:17.151" v="335" actId="123"/>
          <ac:spMkLst>
            <pc:docMk/>
            <pc:sldMk cId="3665468272" sldId="259"/>
            <ac:spMk id="9" creationId="{00000000-0000-0000-0000-000000000000}"/>
          </ac:spMkLst>
        </pc:spChg>
        <pc:spChg chg="ord">
          <ac:chgData name="sivakrishnakaricheti345@outlook.com" userId="fdcd5c20874c0907" providerId="LiveId" clId="{D75EF454-C0F4-483A-B353-8A073D16EE11}" dt="2025-05-01T04:35:02.033" v="328" actId="167"/>
          <ac:spMkLst>
            <pc:docMk/>
            <pc:sldMk cId="3665468272" sldId="259"/>
            <ac:spMk id="11" creationId="{00000000-0000-0000-0000-000000000000}"/>
          </ac:spMkLst>
        </pc:spChg>
      </pc:sldChg>
      <pc:sldChg chg="modSp mod">
        <pc:chgData name="sivakrishnakaricheti345@outlook.com" userId="fdcd5c20874c0907" providerId="LiveId" clId="{D75EF454-C0F4-483A-B353-8A073D16EE11}" dt="2025-05-01T04:20:23.197" v="7" actId="14100"/>
        <pc:sldMkLst>
          <pc:docMk/>
          <pc:sldMk cId="1883465634" sldId="260"/>
        </pc:sldMkLst>
        <pc:spChg chg="mod">
          <ac:chgData name="sivakrishnakaricheti345@outlook.com" userId="fdcd5c20874c0907" providerId="LiveId" clId="{D75EF454-C0F4-483A-B353-8A073D16EE11}" dt="2025-05-01T04:20:23.197" v="7" actId="14100"/>
          <ac:spMkLst>
            <pc:docMk/>
            <pc:sldMk cId="1883465634" sldId="260"/>
            <ac:spMk id="4" creationId="{00000000-0000-0000-0000-000000000000}"/>
          </ac:spMkLst>
        </pc:spChg>
      </pc:sldChg>
      <pc:sldChg chg="modSp mod">
        <pc:chgData name="sivakrishnakaricheti345@outlook.com" userId="fdcd5c20874c0907" providerId="LiveId" clId="{D75EF454-C0F4-483A-B353-8A073D16EE11}" dt="2025-05-01T04:36:44.893" v="355" actId="1036"/>
        <pc:sldMkLst>
          <pc:docMk/>
          <pc:sldMk cId="218128740" sldId="264"/>
        </pc:sldMkLst>
        <pc:spChg chg="mod">
          <ac:chgData name="sivakrishnakaricheti345@outlook.com" userId="fdcd5c20874c0907" providerId="LiveId" clId="{D75EF454-C0F4-483A-B353-8A073D16EE11}" dt="2025-05-01T04:36:44.893" v="355" actId="1036"/>
          <ac:spMkLst>
            <pc:docMk/>
            <pc:sldMk cId="218128740" sldId="264"/>
            <ac:spMk id="2" creationId="{40CB978C-C88C-B112-D7D3-0470D4E03540}"/>
          </ac:spMkLst>
        </pc:spChg>
      </pc:sldChg>
      <pc:sldChg chg="modSp mod">
        <pc:chgData name="sivakrishnakaricheti345@outlook.com" userId="fdcd5c20874c0907" providerId="LiveId" clId="{D75EF454-C0F4-483A-B353-8A073D16EE11}" dt="2025-05-01T04:38:35.961" v="359" actId="1035"/>
        <pc:sldMkLst>
          <pc:docMk/>
          <pc:sldMk cId="2382479167" sldId="265"/>
        </pc:sldMkLst>
        <pc:spChg chg="mod">
          <ac:chgData name="sivakrishnakaricheti345@outlook.com" userId="fdcd5c20874c0907" providerId="LiveId" clId="{D75EF454-C0F4-483A-B353-8A073D16EE11}" dt="2025-05-01T04:38:35.961" v="359" actId="1035"/>
          <ac:spMkLst>
            <pc:docMk/>
            <pc:sldMk cId="2382479167" sldId="265"/>
            <ac:spMk id="2" creationId="{0EDF2F24-97A9-2253-FB8C-01F419A59C27}"/>
          </ac:spMkLst>
        </pc:spChg>
        <pc:spChg chg="mod">
          <ac:chgData name="sivakrishnakaricheti345@outlook.com" userId="fdcd5c20874c0907" providerId="LiveId" clId="{D75EF454-C0F4-483A-B353-8A073D16EE11}" dt="2025-05-01T04:28:40.528" v="307" actId="14100"/>
          <ac:spMkLst>
            <pc:docMk/>
            <pc:sldMk cId="2382479167" sldId="265"/>
            <ac:spMk id="4" creationId="{EF0CC774-3D7D-1B34-0CDB-F2C5F0A44BAC}"/>
          </ac:spMkLst>
        </pc:spChg>
        <pc:spChg chg="ord">
          <ac:chgData name="sivakrishnakaricheti345@outlook.com" userId="fdcd5c20874c0907" providerId="LiveId" clId="{D75EF454-C0F4-483A-B353-8A073D16EE11}" dt="2025-05-01T04:28:05.626" v="289" actId="167"/>
          <ac:spMkLst>
            <pc:docMk/>
            <pc:sldMk cId="2382479167" sldId="265"/>
            <ac:spMk id="5" creationId="{00000000-0000-0000-0000-000000000000}"/>
          </ac:spMkLst>
        </pc:spChg>
      </pc:sldChg>
      <pc:sldChg chg="modSp mod">
        <pc:chgData name="sivakrishnakaricheti345@outlook.com" userId="fdcd5c20874c0907" providerId="LiveId" clId="{D75EF454-C0F4-483A-B353-8A073D16EE11}" dt="2025-05-01T04:36:07.515" v="338" actId="20577"/>
        <pc:sldMkLst>
          <pc:docMk/>
          <pc:sldMk cId="4160696308" sldId="266"/>
        </pc:sldMkLst>
        <pc:spChg chg="mod">
          <ac:chgData name="sivakrishnakaricheti345@outlook.com" userId="fdcd5c20874c0907" providerId="LiveId" clId="{D75EF454-C0F4-483A-B353-8A073D16EE11}" dt="2025-05-01T04:36:07.515" v="338" actId="20577"/>
          <ac:spMkLst>
            <pc:docMk/>
            <pc:sldMk cId="4160696308" sldId="266"/>
            <ac:spMk id="4" creationId="{A643A13F-5537-AB83-D035-91B666D0D7DD}"/>
          </ac:spMkLst>
        </pc:spChg>
      </pc:sldChg>
      <pc:sldChg chg="modSp mod">
        <pc:chgData name="sivakrishnakaricheti345@outlook.com" userId="fdcd5c20874c0907" providerId="LiveId" clId="{D75EF454-C0F4-483A-B353-8A073D16EE11}" dt="2025-05-01T04:28:59.173" v="308" actId="2710"/>
        <pc:sldMkLst>
          <pc:docMk/>
          <pc:sldMk cId="1975380396" sldId="268"/>
        </pc:sldMkLst>
        <pc:spChg chg="mod">
          <ac:chgData name="sivakrishnakaricheti345@outlook.com" userId="fdcd5c20874c0907" providerId="LiveId" clId="{D75EF454-C0F4-483A-B353-8A073D16EE11}" dt="2025-05-01T04:28:59.173" v="308" actId="2710"/>
          <ac:spMkLst>
            <pc:docMk/>
            <pc:sldMk cId="1975380396" sldId="268"/>
            <ac:spMk id="4" creationId="{154F44CB-403C-B0FE-77E4-8C6535610000}"/>
          </ac:spMkLst>
        </pc:spChg>
      </pc:sldChg>
      <pc:sldChg chg="del">
        <pc:chgData name="sivakrishnakaricheti345@outlook.com" userId="fdcd5c20874c0907" providerId="LiveId" clId="{D75EF454-C0F4-483A-B353-8A073D16EE11}" dt="2025-05-01T04:21:56.883" v="272" actId="47"/>
        <pc:sldMkLst>
          <pc:docMk/>
          <pc:sldMk cId="0" sldId="281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AEFF7-C8B1-4058-A968-DB679AE42BF6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EFE124-E4AF-4820-A329-98C65DEE0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222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EFE124-E4AF-4820-A329-98C65DEE00C9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5005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EFE124-E4AF-4820-A329-98C65DEE00C9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721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7165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023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4739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16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3241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210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6828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1856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176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874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545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DFF4F-763B-44AB-832A-006E04C4B0EB}" type="datetimeFigureOut">
              <a:rPr lang="en-IN" smtClean="0"/>
              <a:pPr/>
              <a:t>01-05-2025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ABF3030-3211-4226-AF8B-7E9294B090EB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9212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ist.sathyabama.ac.in" TargetMode="External"/><Relationship Id="rId2" Type="http://schemas.openxmlformats.org/officeDocument/2006/relationships/hyperlink" Target="https://www.python.org/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5FCF3-8471-1A82-FE94-80B5BDEEDC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31709" y="939340"/>
            <a:ext cx="12196313" cy="1550505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  </a:t>
            </a:r>
            <a:r>
              <a:rPr lang="en-US" sz="4200" b="1" dirty="0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 Email Spam </a:t>
            </a:r>
            <a:r>
              <a:rPr lang="en-US" sz="4200" b="1" dirty="0">
                <a:latin typeface="Times New Roman"/>
                <a:ea typeface="Times New Roman" panose="02020603050405020304" pitchFamily="18" charset="0"/>
                <a:cs typeface="Times New Roman"/>
              </a:rPr>
              <a:t>Detection</a:t>
            </a:r>
            <a:br>
              <a:rPr lang="en-US" sz="4200" b="1" dirty="0">
                <a:latin typeface="Times New Roman"/>
                <a:ea typeface="Times New Roman" panose="02020603050405020304" pitchFamily="18" charset="0"/>
                <a:cs typeface="Times New Roman"/>
              </a:rPr>
            </a:br>
            <a:r>
              <a:rPr lang="en-US" sz="4200" b="1" dirty="0">
                <a:latin typeface="Times New Roman"/>
                <a:ea typeface="Times New Roman" panose="02020603050405020304" pitchFamily="18" charset="0"/>
                <a:cs typeface="Times New Roman"/>
              </a:rPr>
              <a:t>Using Machine Learning</a:t>
            </a:r>
            <a:r>
              <a:rPr lang="en-US" sz="4200" b="1" dirty="0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 Algorithms</a:t>
            </a:r>
            <a:endParaRPr lang="en-IN" sz="4200" dirty="0">
              <a:latin typeface="Times New Roman"/>
              <a:cs typeface="Times New Roman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F166B5-35C5-64D3-E326-9A7003FDF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1316" y="3598710"/>
            <a:ext cx="5359060" cy="2122241"/>
          </a:xfrm>
        </p:spPr>
        <p:txBody>
          <a:bodyPr vert="horz" lIns="91440" tIns="91440" rIns="91440" bIns="91440" rtlCol="0" anchor="t">
            <a:noAutofit/>
          </a:bodyPr>
          <a:lstStyle/>
          <a:p>
            <a:r>
              <a:rPr lang="en-IN" sz="2400">
                <a:latin typeface="Times New Roman"/>
                <a:cs typeface="Times New Roman"/>
              </a:rPr>
              <a:t>G. AKHIL                  -    22J41A1220</a:t>
            </a:r>
          </a:p>
          <a:p>
            <a:r>
              <a:rPr lang="en-IN" sz="2400">
                <a:latin typeface="Times New Roman"/>
                <a:cs typeface="Times New Roman"/>
              </a:rPr>
              <a:t>P.  VIVEK                  -    22J41A1250</a:t>
            </a:r>
          </a:p>
          <a:p>
            <a:r>
              <a:rPr lang="en-IN" sz="2400">
                <a:latin typeface="Times New Roman"/>
                <a:cs typeface="Times New Roman"/>
              </a:rPr>
              <a:t>K. SIVA KRISHNA   -    22J41A1224</a:t>
            </a:r>
          </a:p>
          <a:p>
            <a:r>
              <a:rPr lang="en-IN" sz="2400">
                <a:latin typeface="Times New Roman"/>
                <a:cs typeface="Times New Roman"/>
              </a:rPr>
              <a:t>V. NIKITHA              -    22J41A1263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2EB3A5-A5E9-D145-DCF7-571043CF21B7}"/>
              </a:ext>
            </a:extLst>
          </p:cNvPr>
          <p:cNvSpPr txBox="1"/>
          <p:nvPr/>
        </p:nvSpPr>
        <p:spPr>
          <a:xfrm>
            <a:off x="856565" y="3350195"/>
            <a:ext cx="10219764" cy="343647"/>
          </a:xfrm>
          <a:prstGeom prst="rect">
            <a:avLst/>
          </a:prstGeom>
          <a:solidFill>
            <a:srgbClr val="E5E3DE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7F5855-BBFF-027E-D84A-AF3FEE10A8A3}"/>
              </a:ext>
            </a:extLst>
          </p:cNvPr>
          <p:cNvSpPr txBox="1"/>
          <p:nvPr/>
        </p:nvSpPr>
        <p:spPr>
          <a:xfrm>
            <a:off x="7317290" y="4078428"/>
            <a:ext cx="4301663" cy="18466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2400" b="1" dirty="0">
                <a:latin typeface="Times New Roman"/>
                <a:cs typeface="Times New Roman"/>
              </a:rPr>
              <a:t>UNDER THE GUIDANCE OF</a:t>
            </a:r>
          </a:p>
          <a:p>
            <a:pPr>
              <a:lnSpc>
                <a:spcPct val="150000"/>
              </a:lnSpc>
            </a:pPr>
            <a:r>
              <a:rPr lang="en-IN" sz="2400" b="1" dirty="0">
                <a:latin typeface="Times New Roman"/>
                <a:cs typeface="Times New Roman"/>
              </a:rPr>
              <a:t>     </a:t>
            </a:r>
            <a:r>
              <a:rPr lang="en-IN" sz="2400" dirty="0">
                <a:latin typeface="Times New Roman"/>
                <a:cs typeface="Times New Roman"/>
              </a:rPr>
              <a:t> Mr. P. Vinay Kumar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/>
                <a:cs typeface="Times New Roman"/>
              </a:rPr>
              <a:t>       DATE: 01-05-2025</a:t>
            </a:r>
          </a:p>
          <a:p>
            <a:r>
              <a:rPr lang="en-IN" dirty="0">
                <a:latin typeface="Times New Roman"/>
                <a:cs typeface="Times New Roman"/>
              </a:rPr>
              <a:t>  </a:t>
            </a:r>
            <a:r>
              <a:rPr lang="en-US" altLang="en-IN" dirty="0">
                <a:latin typeface="Times New Roman"/>
                <a:cs typeface="Times New Roman"/>
              </a:rPr>
              <a:t>    </a:t>
            </a:r>
            <a:endParaRPr lang="en-IN" dirty="0">
              <a:latin typeface="Times New Roman"/>
              <a:cs typeface="Times New Roman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6000750"/>
            <a:ext cx="12192000" cy="85725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77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29A6C9-C225-4AD0-3ACE-C2E37467D6F1}"/>
              </a:ext>
            </a:extLst>
          </p:cNvPr>
          <p:cNvSpPr txBox="1"/>
          <p:nvPr/>
        </p:nvSpPr>
        <p:spPr>
          <a:xfrm>
            <a:off x="355487" y="606667"/>
            <a:ext cx="166495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latin typeface="Times New Roman"/>
                <a:cs typeface="Times New Roman"/>
              </a:rPr>
              <a:t>Data Set: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9D38EE5-33E7-2ED6-4340-53E1DBC2C864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83704" y="1333500"/>
            <a:ext cx="9229725" cy="4191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115050"/>
            <a:ext cx="12192000" cy="74295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790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DAD728-E507-8759-4AD7-20D00B044335}"/>
              </a:ext>
            </a:extLst>
          </p:cNvPr>
          <p:cNvSpPr txBox="1"/>
          <p:nvPr/>
        </p:nvSpPr>
        <p:spPr>
          <a:xfrm>
            <a:off x="544012" y="439834"/>
            <a:ext cx="20724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E53F59-9927-6E10-F438-2AB140C74AA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0975" y="1411947"/>
            <a:ext cx="5734050" cy="3228975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FBA3640-415C-11E8-8EE9-F4F911B73FB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320107" y="1411947"/>
            <a:ext cx="5734050" cy="322897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42331B0-93EE-CFB1-9967-EFBCA82AC3D9}"/>
              </a:ext>
            </a:extLst>
          </p:cNvPr>
          <p:cNvSpPr/>
          <p:nvPr/>
        </p:nvSpPr>
        <p:spPr>
          <a:xfrm>
            <a:off x="5651281" y="3033297"/>
            <a:ext cx="900545" cy="242454"/>
          </a:xfrm>
          <a:prstGeom prst="rightArrow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115050"/>
            <a:ext cx="12192000" cy="70485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45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476476D-6CFA-4483-4670-20306F7BEB55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0975" y="1153154"/>
            <a:ext cx="5734050" cy="3228975"/>
          </a:xfrm>
          <a:prstGeom prst="rect">
            <a:avLst/>
          </a:prstGeom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83D7102-04E3-D7C7-D22F-59EF487DD0CC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291352" y="1153154"/>
            <a:ext cx="5734050" cy="3228975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10BA56BB-CFEF-DD54-E5DA-DE97DC6FAF0A}"/>
              </a:ext>
            </a:extLst>
          </p:cNvPr>
          <p:cNvSpPr/>
          <p:nvPr/>
        </p:nvSpPr>
        <p:spPr>
          <a:xfrm>
            <a:off x="5636904" y="2774505"/>
            <a:ext cx="900545" cy="242454"/>
          </a:xfrm>
          <a:prstGeom prst="rightArrow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076950"/>
            <a:ext cx="12192000" cy="78105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851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B52B771-FF73-57FB-73E5-E2CED06D8B2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0975" y="1196287"/>
            <a:ext cx="5734050" cy="3228975"/>
          </a:xfrm>
          <a:prstGeom prst="rect">
            <a:avLst/>
          </a:prstGeom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EA0B93-A599-26CD-10B8-9F4E4FFC008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348862" y="1196287"/>
            <a:ext cx="5734050" cy="3228975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436589DD-6AC8-96A5-A2FC-E374F823B679}"/>
              </a:ext>
            </a:extLst>
          </p:cNvPr>
          <p:cNvSpPr/>
          <p:nvPr/>
        </p:nvSpPr>
        <p:spPr>
          <a:xfrm>
            <a:off x="5636904" y="2817637"/>
            <a:ext cx="900545" cy="242454"/>
          </a:xfrm>
          <a:prstGeom prst="rightArrow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096000"/>
            <a:ext cx="12192000" cy="7620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75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C22E5F7-F795-067F-CE1F-9B90B1D22B4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0975" y="1411947"/>
            <a:ext cx="5734050" cy="3228975"/>
          </a:xfrm>
          <a:prstGeom prst="rect">
            <a:avLst/>
          </a:prstGeom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C50FB8A-15F8-52E6-4C03-87895780848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90069" y="1411947"/>
            <a:ext cx="5734050" cy="3228975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FD3FA7D2-C47D-B689-351D-54AD5A716C66}"/>
              </a:ext>
            </a:extLst>
          </p:cNvPr>
          <p:cNvSpPr/>
          <p:nvPr/>
        </p:nvSpPr>
        <p:spPr>
          <a:xfrm>
            <a:off x="5449998" y="2903901"/>
            <a:ext cx="900545" cy="242454"/>
          </a:xfrm>
          <a:prstGeom prst="rightArrow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115050"/>
            <a:ext cx="12192000" cy="723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78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3A3E0F-D338-5281-6F59-B3DCEBA22803}"/>
              </a:ext>
            </a:extLst>
          </p:cNvPr>
          <p:cNvSpPr txBox="1"/>
          <p:nvPr/>
        </p:nvSpPr>
        <p:spPr>
          <a:xfrm>
            <a:off x="383418" y="529542"/>
            <a:ext cx="3862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463D85-F9F6-6D3D-573B-53105003795A}"/>
              </a:ext>
            </a:extLst>
          </p:cNvPr>
          <p:cNvSpPr txBox="1"/>
          <p:nvPr/>
        </p:nvSpPr>
        <p:spPr>
          <a:xfrm>
            <a:off x="913450" y="716408"/>
            <a:ext cx="10352834" cy="56323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endParaRPr lang="en-IN" sz="2400" dirty="0">
              <a:latin typeface="Times New Roman"/>
              <a:ea typeface="+mn-lt"/>
              <a:cs typeface="Times New Roman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/>
                <a:ea typeface="+mn-lt"/>
                <a:cs typeface="+mn-lt"/>
              </a:rPr>
              <a:t>We can construct a hybrid model which combines Random Forest with deep learning models like CNN(Convolutional Neural Network) for more robust and context-aware classification.</a:t>
            </a:r>
            <a:endParaRPr lang="en-US" sz="2400" dirty="0">
              <a:latin typeface="Times New Roman"/>
              <a:ea typeface="+mn-lt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/>
                <a:ea typeface="+mn-lt"/>
                <a:cs typeface="+mn-lt"/>
              </a:rPr>
              <a:t>Future versions can directly block or delete emails classified as spam by integrating the model with email clients using SMTP(Simple Mail Transfer Protocol) protocols.</a:t>
            </a:r>
            <a:endParaRPr lang="en-US" sz="2400" dirty="0">
              <a:latin typeface="Times New Roman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6057900"/>
            <a:ext cx="12192000" cy="8001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13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E48B14-03F4-EC53-BBB9-F1C27B405ECD}"/>
              </a:ext>
            </a:extLst>
          </p:cNvPr>
          <p:cNvSpPr txBox="1"/>
          <p:nvPr/>
        </p:nvSpPr>
        <p:spPr>
          <a:xfrm>
            <a:off x="375920" y="487680"/>
            <a:ext cx="3488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ABF291-633D-F663-B53A-B071F85BA254}"/>
              </a:ext>
            </a:extLst>
          </p:cNvPr>
          <p:cNvSpPr txBox="1"/>
          <p:nvPr/>
        </p:nvSpPr>
        <p:spPr>
          <a:xfrm>
            <a:off x="562533" y="1305628"/>
            <a:ext cx="11430000" cy="44579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97% accuracy, surpassing traditional methods.</a:t>
            </a:r>
          </a:p>
          <a:p>
            <a:pPr marL="285750" indent="-285750">
              <a:lnSpc>
                <a:spcPct val="150000"/>
              </a:lnSpc>
              <a:buFont typeface="Wingdings,Sans-Serif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is scalable with potential for advanced features.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2400" dirty="0">
                <a:latin typeface="Times New Roman"/>
                <a:cs typeface="Times New Roman"/>
              </a:rPr>
              <a:t>Today, a huge number of emails are exchanged, but our project can only test a small set</a:t>
            </a:r>
            <a:endParaRPr lang="en-US" dirty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altLang="en-US" sz="2400" dirty="0">
                <a:latin typeface="Times New Roman"/>
                <a:cs typeface="Times New Roman"/>
              </a:rPr>
              <a:t>    due to limited data.</a:t>
            </a:r>
            <a:endParaRPr lang="en-US" sz="2400" dirty="0">
              <a:latin typeface="Times New Roman"/>
              <a:cs typeface="Times New Roman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Our project, thus spam detection is proficient of filtering mails giving to the content of </a:t>
            </a:r>
            <a:endParaRPr lang="en-US" sz="2400" dirty="0">
              <a:latin typeface="Times New Roman"/>
              <a:ea typeface="Times New Roman" panose="02020603050405020304" pitchFamily="18" charset="0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    the email and not according to the domain names or any other criteria.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C724D0D-5F00-1378-C6B8-3B76A8D656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DECF2FD-9AED-743B-60C9-09D1E538B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096000"/>
            <a:ext cx="12192000" cy="7620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93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AA5F69-3C1B-0A2E-281E-FDD715CE59A0}"/>
              </a:ext>
            </a:extLst>
          </p:cNvPr>
          <p:cNvSpPr txBox="1"/>
          <p:nvPr/>
        </p:nvSpPr>
        <p:spPr>
          <a:xfrm>
            <a:off x="497840" y="272133"/>
            <a:ext cx="91114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  <a:p>
            <a:endParaRPr lang="en-IN" sz="4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4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43A13F-5537-AB83-D035-91B666D0D7DD}"/>
              </a:ext>
            </a:extLst>
          </p:cNvPr>
          <p:cNvSpPr txBox="1"/>
          <p:nvPr/>
        </p:nvSpPr>
        <p:spPr>
          <a:xfrm>
            <a:off x="843280" y="1245463"/>
            <a:ext cx="10853555" cy="44579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err="1">
                <a:latin typeface="Times New Roman"/>
                <a:cs typeface="Times New Roman"/>
              </a:rPr>
              <a:t>Suryawanshi</a:t>
            </a:r>
            <a:r>
              <a:rPr lang="en-US" sz="2400" dirty="0">
                <a:latin typeface="Times New Roman"/>
                <a:cs typeface="Times New Roman"/>
              </a:rPr>
              <a:t>, et al. (2019). Email Spam Detection: Comparative Study of ML and Ensemble Classifiers. IEEE .</a:t>
            </a:r>
            <a:endParaRPr lang="en-US" dirty="0">
              <a:latin typeface="Gill Sans MT" panose="020B0502020104020203"/>
              <a:cs typeface="Times New Roman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/>
                <a:cs typeface="Times New Roman"/>
              </a:rPr>
              <a:t>Karim, A., et al. (2019). A Comprehensive Survey for Intelligent Spam Email Detection. IEEE Access.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/>
                <a:cs typeface="Times New Roman"/>
              </a:rPr>
              <a:t>Awad, &amp; </a:t>
            </a:r>
            <a:r>
              <a:rPr lang="en-IN" sz="2400" dirty="0" err="1">
                <a:latin typeface="Times New Roman"/>
                <a:cs typeface="Times New Roman"/>
              </a:rPr>
              <a:t>ELseuofi</a:t>
            </a:r>
            <a:r>
              <a:rPr lang="en-IN" sz="2400" dirty="0">
                <a:latin typeface="Times New Roman"/>
                <a:cs typeface="Times New Roman"/>
              </a:rPr>
              <a:t>, S.M. (2011). Machine Learning Methods for Spam E-Mail Classification.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Python Official Website: </a:t>
            </a:r>
            <a:r>
              <a:rPr lang="en-US" sz="2400" dirty="0">
                <a:latin typeface="Times New Roman"/>
                <a:cs typeface="Times New Rom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https://www.python.org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u="sng" dirty="0">
                <a:latin typeface="Times New Roman"/>
                <a:cs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https://sist.sathyabama.ac.in</a:t>
            </a:r>
            <a:r>
              <a:rPr lang="en-US" sz="2400" dirty="0">
                <a:latin typeface="Times New Roman"/>
                <a:cs typeface="Times New Roman"/>
              </a:rPr>
              <a:t> -</a:t>
            </a:r>
            <a:r>
              <a:rPr lang="en-US" sz="2400" dirty="0">
                <a:latin typeface="Times New Roman"/>
                <a:ea typeface="+mn-lt"/>
                <a:cs typeface="Times New Roman"/>
              </a:rPr>
              <a:t> </a:t>
            </a:r>
            <a:r>
              <a:rPr lang="en-US" sz="2400" dirty="0">
                <a:latin typeface="Times New Roman"/>
                <a:ea typeface="+mn-lt"/>
                <a:cs typeface="+mn-lt"/>
              </a:rPr>
              <a:t>Where we made reference to the ongoing project.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6115050"/>
            <a:ext cx="12192000" cy="70485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696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CB978C-C88C-B112-D7D3-0470D4E03540}"/>
              </a:ext>
            </a:extLst>
          </p:cNvPr>
          <p:cNvSpPr txBox="1"/>
          <p:nvPr/>
        </p:nvSpPr>
        <p:spPr>
          <a:xfrm>
            <a:off x="-1128" y="2364848"/>
            <a:ext cx="1219256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0" dirty="0">
                <a:latin typeface="Times New Roman"/>
                <a:cs typeface="Times New Roman"/>
              </a:rPr>
              <a:t>THANK YOU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6096000"/>
            <a:ext cx="12192000" cy="7620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28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115050"/>
            <a:ext cx="12192000" cy="723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DF2F24-97A9-2253-FB8C-01F419A59C27}"/>
              </a:ext>
            </a:extLst>
          </p:cNvPr>
          <p:cNvSpPr txBox="1"/>
          <p:nvPr/>
        </p:nvSpPr>
        <p:spPr>
          <a:xfrm>
            <a:off x="294597" y="364170"/>
            <a:ext cx="40575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0CC774-3D7D-1B34-0CDB-F2C5F0A44BAC}"/>
              </a:ext>
            </a:extLst>
          </p:cNvPr>
          <p:cNvSpPr txBox="1"/>
          <p:nvPr/>
        </p:nvSpPr>
        <p:spPr>
          <a:xfrm>
            <a:off x="247923" y="1287951"/>
            <a:ext cx="11843558" cy="556697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Every day, millions of spam emails are sent across the globe, causing a range of problems </a:t>
            </a:r>
            <a:endParaRPr lang="en-US" dirty="0"/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/>
                <a:cs typeface="Times New Roman"/>
              </a:rPr>
              <a:t> for individuals and organizations alike.</a:t>
            </a:r>
            <a:endParaRPr lang="en-US" dirty="0">
              <a:latin typeface="Gill Sans MT" panose="020B0502020104020203"/>
              <a:cs typeface="Times New Roman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Spammers take advantage of the ease with which </a:t>
            </a:r>
            <a:r>
              <a:rPr lang="en-US" sz="2400" b="1" dirty="0">
                <a:latin typeface="Times New Roman"/>
                <a:cs typeface="Times New Roman"/>
              </a:rPr>
              <a:t>fake email accounts</a:t>
            </a:r>
            <a:r>
              <a:rPr lang="en-US" sz="2400" dirty="0">
                <a:latin typeface="Times New Roman"/>
                <a:cs typeface="Times New Roman"/>
              </a:rPr>
              <a:t> and online profiles </a:t>
            </a:r>
          </a:p>
          <a:p>
            <a:pPr marL="457200" indent="-457200" algn="just">
              <a:lnSpc>
                <a:spcPct val="150000"/>
              </a:lnSpc>
            </a:pPr>
            <a:r>
              <a:rPr lang="en-US" sz="2400" dirty="0">
                <a:latin typeface="Times New Roman"/>
                <a:cs typeface="Times New Roman"/>
              </a:rPr>
              <a:t> can be created, disguising themselves as trustworthy sources. </a:t>
            </a:r>
            <a:endParaRPr lang="en-US" dirty="0">
              <a:latin typeface="Gill Sans MT" panose="020B0502020104020203"/>
              <a:cs typeface="Times New Roman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In response to this challenge, our project aims to  develop a</a:t>
            </a:r>
            <a:r>
              <a:rPr lang="en-US" sz="2400" b="1" dirty="0">
                <a:latin typeface="Times New Roman"/>
                <a:cs typeface="Times New Roman"/>
              </a:rPr>
              <a:t> robust spam email detection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latin typeface="Times New Roman"/>
                <a:cs typeface="Times New Roman"/>
              </a:rPr>
              <a:t>    system using  machine  learning techniques. 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b="1" dirty="0">
                <a:latin typeface="Times New Roman"/>
                <a:cs typeface="Times New Roman"/>
              </a:rPr>
              <a:t>  </a:t>
            </a:r>
            <a:r>
              <a:rPr lang="en-US" sz="2400" dirty="0">
                <a:latin typeface="Times New Roman"/>
                <a:cs typeface="Times New Roman"/>
              </a:rPr>
              <a:t>The system  will  analyze  the  content and 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/>
                <a:cs typeface="Times New Roman"/>
              </a:rPr>
              <a:t> metadata of emails to differentiate between spam and harm messages.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  The</a:t>
            </a:r>
            <a:r>
              <a:rPr lang="en-US" sz="2400" b="1" dirty="0">
                <a:latin typeface="Times New Roman"/>
                <a:cs typeface="Times New Roman"/>
              </a:rPr>
              <a:t> Random Forest algorithm</a:t>
            </a:r>
            <a:r>
              <a:rPr lang="en-US" sz="2400" dirty="0">
                <a:latin typeface="Times New Roman"/>
                <a:cs typeface="Times New Roman"/>
              </a:rPr>
              <a:t>  outperformed  the others  in</a:t>
            </a:r>
            <a:r>
              <a:rPr lang="en-US" sz="2400" b="1" dirty="0">
                <a:latin typeface="Times New Roman"/>
                <a:cs typeface="Times New Roman"/>
              </a:rPr>
              <a:t>  terms of overall accuracy 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latin typeface="Times New Roman"/>
                <a:cs typeface="Times New Roman"/>
              </a:rPr>
              <a:t> and consistency. </a:t>
            </a:r>
            <a:endParaRPr lang="en-US" dirty="0">
              <a:latin typeface="Gill Sans MT" panose="020B0502020104020203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2479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C5CB74-7A87-0296-9AA0-012017F76AC4}"/>
              </a:ext>
            </a:extLst>
          </p:cNvPr>
          <p:cNvSpPr txBox="1"/>
          <p:nvPr/>
        </p:nvSpPr>
        <p:spPr>
          <a:xfrm>
            <a:off x="82497" y="404061"/>
            <a:ext cx="56811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4F44CB-403C-B0FE-77E4-8C6535610000}"/>
              </a:ext>
            </a:extLst>
          </p:cNvPr>
          <p:cNvSpPr txBox="1"/>
          <p:nvPr/>
        </p:nvSpPr>
        <p:spPr>
          <a:xfrm>
            <a:off x="0" y="960916"/>
            <a:ext cx="11620981" cy="556594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Email Spam has become a major problem nowadays, with Rapid growth of internet users, Email spams is also increasing.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People use these for illegal activities like phishing and fraud.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It's easy for spammers to create fake profiles and email accounts, pretending to be trustworthy.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Develop a system to </a:t>
            </a:r>
            <a:r>
              <a:rPr lang="en-US" sz="2400" b="1" dirty="0">
                <a:latin typeface="Times New Roman"/>
                <a:cs typeface="Times New Roman"/>
              </a:rPr>
              <a:t>classify</a:t>
            </a:r>
            <a:r>
              <a:rPr lang="en-US" sz="2400" dirty="0">
                <a:latin typeface="Times New Roman"/>
                <a:cs typeface="Times New Roman"/>
              </a:rPr>
              <a:t> emails as </a:t>
            </a:r>
            <a:r>
              <a:rPr lang="en-US" sz="2400" b="1" dirty="0">
                <a:latin typeface="Times New Roman"/>
                <a:cs typeface="Times New Roman"/>
              </a:rPr>
              <a:t>“spam” </a:t>
            </a:r>
            <a:r>
              <a:rPr lang="en-US" sz="2400" dirty="0">
                <a:latin typeface="Times New Roman"/>
                <a:cs typeface="Times New Roman"/>
              </a:rPr>
              <a:t>or</a:t>
            </a:r>
            <a:r>
              <a:rPr lang="en-US" sz="2400" b="1" dirty="0">
                <a:latin typeface="Times New Roman"/>
                <a:cs typeface="Times New Roman"/>
              </a:rPr>
              <a:t> "ham"</a:t>
            </a:r>
            <a:r>
              <a:rPr lang="en-US" sz="2400" dirty="0">
                <a:latin typeface="Times New Roman"/>
                <a:cs typeface="Times New Roman"/>
              </a:rPr>
              <a:t> using machine learning</a:t>
            </a:r>
            <a:r>
              <a:rPr lang="en-IN" sz="2400" dirty="0"/>
              <a:t> ,</a:t>
            </a:r>
            <a:r>
              <a:rPr lang="en-IN" sz="2400" dirty="0">
                <a:latin typeface="Times New Roman"/>
                <a:cs typeface="Times New Roman"/>
              </a:rPr>
              <a:t>that focus on text-based email content analysis </a:t>
            </a:r>
            <a:r>
              <a:rPr lang="en-US" sz="2400" dirty="0">
                <a:latin typeface="Times New Roman"/>
                <a:cs typeface="Times New Roman"/>
              </a:rPr>
              <a:t>and evaluate ML algorithms like </a:t>
            </a:r>
            <a:r>
              <a:rPr lang="en-US" sz="2400" b="1" dirty="0">
                <a:latin typeface="Times New Roman"/>
                <a:cs typeface="Times New Roman"/>
              </a:rPr>
              <a:t>Random Forest </a:t>
            </a:r>
            <a:r>
              <a:rPr lang="en-US" sz="2400" dirty="0">
                <a:latin typeface="Times New Roman"/>
                <a:cs typeface="Times New Roman"/>
              </a:rPr>
              <a:t>and </a:t>
            </a:r>
            <a:r>
              <a:rPr lang="en-US" sz="2400" b="1" dirty="0">
                <a:latin typeface="Times New Roman"/>
                <a:cs typeface="Times New Roman"/>
              </a:rPr>
              <a:t>Naive Bayes</a:t>
            </a:r>
            <a:r>
              <a:rPr lang="en-US" sz="2400" dirty="0">
                <a:latin typeface="Times New Roman"/>
                <a:cs typeface="Times New Roman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Ensuring </a:t>
            </a:r>
            <a:r>
              <a:rPr lang="en-US" sz="2400" b="1" dirty="0">
                <a:latin typeface="Times New Roman"/>
                <a:cs typeface="Times New Roman"/>
              </a:rPr>
              <a:t>high accuracy and efficiency</a:t>
            </a:r>
            <a:r>
              <a:rPr lang="en-US" sz="2400" dirty="0">
                <a:latin typeface="Times New Roman"/>
                <a:cs typeface="Times New Roman"/>
              </a:rPr>
              <a:t> in spam detection.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115050"/>
            <a:ext cx="12192000" cy="74295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380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2D8FA4-7A1E-B2DC-D894-E05066F6E28D}"/>
              </a:ext>
            </a:extLst>
          </p:cNvPr>
          <p:cNvSpPr txBox="1"/>
          <p:nvPr/>
        </p:nvSpPr>
        <p:spPr>
          <a:xfrm>
            <a:off x="393412" y="140275"/>
            <a:ext cx="540648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endParaRPr lang="en-IN" sz="4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1557F5-CF35-7BB9-26E3-5620A8239C7D}"/>
              </a:ext>
            </a:extLst>
          </p:cNvPr>
          <p:cNvSpPr txBox="1"/>
          <p:nvPr/>
        </p:nvSpPr>
        <p:spPr>
          <a:xfrm>
            <a:off x="187376" y="982802"/>
            <a:ext cx="11805792" cy="489364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b="1" dirty="0">
                <a:latin typeface="Times New Roman"/>
                <a:cs typeface="Times New Roman"/>
              </a:rPr>
              <a:t>Almeida, </a:t>
            </a:r>
            <a:r>
              <a:rPr lang="en-US" sz="2400" b="1" dirty="0" err="1">
                <a:latin typeface="Times New Roman"/>
                <a:cs typeface="Times New Roman"/>
              </a:rPr>
              <a:t>Gómez</a:t>
            </a:r>
            <a:r>
              <a:rPr lang="en-US" sz="2400" b="1" dirty="0">
                <a:latin typeface="Times New Roman"/>
                <a:cs typeface="Times New Roman"/>
              </a:rPr>
              <a:t>, &amp; </a:t>
            </a:r>
            <a:r>
              <a:rPr lang="en-US" sz="2400" b="1" dirty="0" err="1">
                <a:latin typeface="Times New Roman"/>
                <a:cs typeface="Times New Roman"/>
              </a:rPr>
              <a:t>Yamakami</a:t>
            </a:r>
            <a:r>
              <a:rPr lang="en-US" sz="2400" b="1" dirty="0">
                <a:latin typeface="Times New Roman"/>
                <a:cs typeface="Times New Roman"/>
              </a:rPr>
              <a:t>, A. (2010)</a:t>
            </a:r>
            <a:r>
              <a:rPr lang="en-US" sz="2400" dirty="0"/>
              <a:t>:</a:t>
            </a:r>
            <a:endParaRPr lang="en-US" sz="2400" b="1" dirty="0">
              <a:latin typeface="Times New Roman"/>
              <a:cs typeface="Times New Roman"/>
            </a:endParaRPr>
          </a:p>
          <a:p>
            <a:pPr algn="just"/>
            <a:r>
              <a:rPr lang="en-US" sz="2400" dirty="0">
                <a:latin typeface="Times New Roman"/>
                <a:cs typeface="Times New Roman"/>
              </a:rPr>
              <a:t>	This study focuses on SMS spam  filtering but provides  insights  into  feature selection   	and classification algorithms applicable to email spam detection using machine learning.</a:t>
            </a:r>
            <a:endParaRPr lang="en-US" sz="2400" b="1" dirty="0">
              <a:latin typeface="Times New Roman"/>
              <a:cs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b="1" dirty="0">
                <a:latin typeface="Times New Roman"/>
                <a:cs typeface="Times New Roman"/>
              </a:rPr>
              <a:t>Carreras, &amp; Marquez, L. (2001):</a:t>
            </a:r>
            <a:endParaRPr lang="en-US" dirty="0"/>
          </a:p>
          <a:p>
            <a:pPr algn="just"/>
            <a:r>
              <a:rPr lang="en-US" sz="2400" dirty="0">
                <a:latin typeface="Times New Roman"/>
                <a:cs typeface="Times New Roman"/>
              </a:rPr>
              <a:t>	The  authors  propose a  boosting-based  approach  for  email  spam  filtering. The study   	discusses the use of decision trees as weak learners in the boosting algorithm.</a:t>
            </a:r>
            <a:endParaRPr lang="en-US" dirty="0"/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IN" sz="2400" b="1" dirty="0">
                <a:latin typeface="Times New Roman"/>
                <a:cs typeface="Times New Roman"/>
              </a:rPr>
              <a:t>Platt, J. C. (1999):</a:t>
            </a:r>
          </a:p>
          <a:p>
            <a:pPr marL="342900" indent="-228600" algn="just"/>
            <a:r>
              <a:rPr lang="en-IN" sz="2400" b="1" dirty="0">
                <a:latin typeface="Times New Roman"/>
                <a:cs typeface="Times New Roman"/>
              </a:rPr>
              <a:t>		</a:t>
            </a:r>
            <a:r>
              <a:rPr lang="en-US" sz="2400" dirty="0">
                <a:latin typeface="Times New Roman"/>
                <a:cs typeface="Times New Roman"/>
              </a:rPr>
              <a:t>This paper discusses the use of support  vector machines (SVM) for email spam filtering. It 	focuses on the</a:t>
            </a:r>
            <a:r>
              <a:rPr lang="en-US" sz="2300" dirty="0">
                <a:latin typeface="Times New Roman"/>
                <a:cs typeface="Times New Roman"/>
              </a:rPr>
              <a:t> optimization techniques to speed up the trainin</a:t>
            </a:r>
            <a:r>
              <a:rPr lang="en-US" sz="2400" dirty="0">
                <a:latin typeface="Times New Roman"/>
                <a:cs typeface="Times New Roman"/>
              </a:rPr>
              <a:t>g process of SVM models.</a:t>
            </a:r>
            <a:endParaRPr lang="en-US" sz="2400" b="1" dirty="0">
              <a:latin typeface="Times New Roman"/>
              <a:cs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pl-PL" sz="2400" b="1" dirty="0">
                <a:latin typeface="Times New Roman"/>
                <a:cs typeface="Times New Roman"/>
              </a:rPr>
              <a:t>Rani, &amp; Nasa, R. (2021)</a:t>
            </a:r>
            <a:r>
              <a:rPr lang="en-IN" sz="2400" b="1" dirty="0">
                <a:latin typeface="Times New Roman"/>
                <a:cs typeface="Times New Roman"/>
              </a:rPr>
              <a:t>:</a:t>
            </a:r>
          </a:p>
          <a:p>
            <a:pPr algn="just"/>
            <a:r>
              <a:rPr lang="en-US" sz="2400" dirty="0">
                <a:latin typeface="Times New Roman"/>
                <a:cs typeface="Times New Roman"/>
              </a:rPr>
              <a:t>      This  study performs  a comparative  analysis  of  machine learning  algorithms for spam   	email detection. It evaluates the </a:t>
            </a:r>
            <a:r>
              <a:rPr lang="en-US" sz="2300" dirty="0">
                <a:latin typeface="Times New Roman"/>
                <a:cs typeface="Times New Roman"/>
              </a:rPr>
              <a:t>performance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300" dirty="0">
                <a:latin typeface="Times New Roman"/>
                <a:cs typeface="Times New Roman"/>
              </a:rPr>
              <a:t>of algorithms</a:t>
            </a:r>
            <a:r>
              <a:rPr lang="en-US" sz="2400" dirty="0">
                <a:latin typeface="Times New Roman"/>
                <a:cs typeface="Times New Roman"/>
              </a:rPr>
              <a:t> such as Naive Bayes, decision   	trees, and K-nearest </a:t>
            </a:r>
            <a:r>
              <a:rPr lang="en-US" sz="2400" dirty="0" err="1">
                <a:latin typeface="Times New Roman"/>
                <a:cs typeface="Times New Roman"/>
              </a:rPr>
              <a:t>neighbours</a:t>
            </a:r>
            <a:r>
              <a:rPr lang="en-US" sz="2400" dirty="0">
                <a:latin typeface="Times New Roman"/>
                <a:cs typeface="Times New Roman"/>
              </a:rPr>
              <a:t>.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115050"/>
            <a:ext cx="12192000" cy="74295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875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7603C7-4154-9DD2-C4C6-A0F061D56BB6}"/>
              </a:ext>
            </a:extLst>
          </p:cNvPr>
          <p:cNvSpPr txBox="1"/>
          <p:nvPr/>
        </p:nvSpPr>
        <p:spPr>
          <a:xfrm>
            <a:off x="388620" y="177700"/>
            <a:ext cx="113477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586DAA-8B57-AE27-A65D-BA6E6E7B82D8}"/>
              </a:ext>
            </a:extLst>
          </p:cNvPr>
          <p:cNvSpPr txBox="1"/>
          <p:nvPr/>
        </p:nvSpPr>
        <p:spPr>
          <a:xfrm>
            <a:off x="573024" y="1152471"/>
            <a:ext cx="11045952" cy="59980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20B0604020202020204" pitchFamily="34" charset="0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Tokenization is the process of breaking a manuscript into </a:t>
            </a:r>
            <a:r>
              <a:rPr lang="en-US" sz="2400" b="1" dirty="0">
                <a:latin typeface="Times New Roman"/>
                <a:cs typeface="Times New Roman"/>
              </a:rPr>
              <a:t>smaller meaningful units</a:t>
            </a:r>
            <a:r>
              <a:rPr lang="en-US" sz="2400" dirty="0">
                <a:latin typeface="Times New Roman"/>
                <a:cs typeface="Times New Roman"/>
              </a:rPr>
              <a:t>, called </a:t>
            </a:r>
            <a:r>
              <a:rPr lang="en-US" sz="2400" b="1" dirty="0">
                <a:latin typeface="Times New Roman"/>
                <a:cs typeface="Times New Roman"/>
              </a:rPr>
              <a:t>tokens</a:t>
            </a:r>
            <a:r>
              <a:rPr lang="en-US" sz="2400" dirty="0">
                <a:latin typeface="Times New Roman"/>
                <a:cs typeface="Times New Roman"/>
              </a:rPr>
              <a:t>, which can be </a:t>
            </a:r>
            <a:r>
              <a:rPr lang="en-US" sz="2400" b="1" dirty="0">
                <a:latin typeface="Times New Roman"/>
                <a:cs typeface="Times New Roman"/>
              </a:rPr>
              <a:t>words, phrases, symbols</a:t>
            </a:r>
            <a:r>
              <a:rPr lang="en-US" sz="2400" dirty="0">
                <a:latin typeface="Times New Roman"/>
                <a:cs typeface="Times New Roman"/>
              </a:rPr>
              <a:t>, or other expressive elements.</a:t>
            </a:r>
            <a:endParaRPr lang="en-US" dirty="0"/>
          </a:p>
          <a:p>
            <a:pPr marL="285750" indent="-285750" algn="just">
              <a:lnSpc>
                <a:spcPct val="150000"/>
              </a:lnSpc>
              <a:buFont typeface="Wingdings" panose="020B0604020202020204" pitchFamily="34" charset="0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Tokenization plays a crucial role in both linguistics, where it aids in text segmentation, and computer science, where it facilitates lexical analysis.</a:t>
            </a:r>
          </a:p>
          <a:p>
            <a:pPr marL="285750" indent="-285750" algn="just">
              <a:lnSpc>
                <a:spcPct val="150000"/>
              </a:lnSpc>
              <a:buFont typeface="Wingdings" panose="020B0604020202020204" pitchFamily="34" charset="0"/>
              <a:buChar char="§"/>
            </a:pPr>
            <a:r>
              <a:rPr lang="en-US" sz="2400" b="1" dirty="0">
                <a:latin typeface="Times New Roman"/>
                <a:cs typeface="Times New Roman"/>
              </a:rPr>
              <a:t>Alphabetic characters </a:t>
            </a:r>
            <a:r>
              <a:rPr lang="en-US" sz="2400" dirty="0">
                <a:latin typeface="Times New Roman"/>
                <a:cs typeface="Times New Roman"/>
              </a:rPr>
              <a:t>grouped together form a </a:t>
            </a:r>
            <a:r>
              <a:rPr lang="en-US" sz="2400" b="1" dirty="0">
                <a:latin typeface="Times New Roman"/>
                <a:cs typeface="Times New Roman"/>
              </a:rPr>
              <a:t>single token</a:t>
            </a:r>
            <a:r>
              <a:rPr lang="en-US" sz="2400" dirty="0">
                <a:latin typeface="Times New Roman"/>
                <a:cs typeface="Times New Roman"/>
              </a:rPr>
              <a:t>, and the same applies to numbers. </a:t>
            </a:r>
          </a:p>
          <a:p>
            <a:pPr marL="285750" indent="-285750" algn="just">
              <a:lnSpc>
                <a:spcPct val="150000"/>
              </a:lnSpc>
              <a:buFont typeface="Wingdings" panose="020B0604020202020204" pitchFamily="34" charset="0"/>
              <a:buChar char="§"/>
            </a:pPr>
            <a:r>
              <a:rPr lang="en-US" sz="2400" dirty="0">
                <a:latin typeface="Times New Roman"/>
                <a:ea typeface="+mn-lt"/>
                <a:cs typeface="+mn-lt"/>
              </a:rPr>
              <a:t>Additionally, other projects were created using different machine learning methods, such as the </a:t>
            </a:r>
            <a:r>
              <a:rPr lang="en-US" sz="2400" b="1" dirty="0">
                <a:latin typeface="Times New Roman"/>
                <a:ea typeface="+mn-lt"/>
                <a:cs typeface="+mn-lt"/>
              </a:rPr>
              <a:t>KNN algorithm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and</a:t>
            </a:r>
            <a:r>
              <a:rPr lang="en-US" sz="2400" b="1" dirty="0">
                <a:latin typeface="Times New Roman"/>
                <a:ea typeface="+mn-lt"/>
                <a:cs typeface="+mn-lt"/>
              </a:rPr>
              <a:t> decision trees.</a:t>
            </a:r>
            <a:endParaRPr lang="en-US" sz="2400" dirty="0">
              <a:latin typeface="Times New Roman"/>
              <a:ea typeface="+mn-lt"/>
              <a:cs typeface="+mn-lt"/>
            </a:endParaRPr>
          </a:p>
          <a:p>
            <a:pPr marL="285750" indent="-285750" algn="just">
              <a:lnSpc>
                <a:spcPct val="150000"/>
              </a:lnSpc>
              <a:buFont typeface="Wingdings" panose="020B0604020202020204" pitchFamily="34" charset="0"/>
              <a:buChar char="§"/>
            </a:pPr>
            <a:r>
              <a:rPr lang="en-US" sz="2400" dirty="0">
                <a:latin typeface="Times New Roman"/>
                <a:ea typeface="+mn-lt"/>
                <a:cs typeface="+mn-lt"/>
              </a:rPr>
              <a:t>The primary disadvantage of these systems, was their inability to achieve </a:t>
            </a:r>
            <a:r>
              <a:rPr lang="en-US" sz="2400" b="1" dirty="0">
                <a:latin typeface="Times New Roman"/>
                <a:ea typeface="+mn-lt"/>
                <a:cs typeface="+mn-lt"/>
              </a:rPr>
              <a:t>efficiency and accuracy.</a:t>
            </a:r>
            <a:endParaRPr lang="en-US" sz="2400" b="1" dirty="0"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endParaRPr lang="en-IN" dirty="0">
              <a:latin typeface="Times New Roman"/>
              <a:cs typeface="Times New Roman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096000"/>
            <a:ext cx="12192000" cy="7620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56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8C1215-9CC9-CCA3-69B4-A97580BFC3D0}"/>
              </a:ext>
            </a:extLst>
          </p:cNvPr>
          <p:cNvSpPr txBox="1"/>
          <p:nvPr/>
        </p:nvSpPr>
        <p:spPr>
          <a:xfrm>
            <a:off x="59113" y="125929"/>
            <a:ext cx="9959009" cy="916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000"/>
              </a:spcAft>
            </a:pPr>
            <a:r>
              <a:rPr lang="en-US" sz="40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PROPOSED</a:t>
            </a:r>
            <a:r>
              <a:rPr lang="en-US" sz="4000" b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sz="40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180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301629-F296-F4DB-8FAC-E20B464635FA}"/>
              </a:ext>
            </a:extLst>
          </p:cNvPr>
          <p:cNvSpPr txBox="1"/>
          <p:nvPr/>
        </p:nvSpPr>
        <p:spPr>
          <a:xfrm>
            <a:off x="68054" y="1201176"/>
            <a:ext cx="11473637" cy="429861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spcAft>
                <a:spcPts val="1000"/>
              </a:spcAft>
              <a:buFont typeface="Wingdings,Sans-Serif" panose="05000000000000000000" pitchFamily="2" charset="2"/>
              <a:buChar char="§"/>
            </a:pPr>
            <a:r>
              <a:rPr lang="en-US" sz="2400" b="1">
                <a:latin typeface="Times New Roman"/>
                <a:ea typeface="Times New Roman" panose="02020603050405020304" pitchFamily="18" charset="0"/>
                <a:cs typeface="Times New Roman"/>
              </a:rPr>
              <a:t>Data Preprocessing </a:t>
            </a:r>
            <a:r>
              <a:rPr lang="en-US" sz="2400">
                <a:latin typeface="Times New Roman"/>
                <a:ea typeface="Times New Roman" panose="02020603050405020304" pitchFamily="18" charset="0"/>
                <a:cs typeface="Times New Roman"/>
              </a:rPr>
              <a:t>is done, it includes two main tasks </a:t>
            </a:r>
            <a:r>
              <a:rPr lang="en-US" sz="2400" b="1">
                <a:latin typeface="Times New Roman"/>
                <a:ea typeface="Times New Roman" panose="02020603050405020304" pitchFamily="18" charset="0"/>
                <a:cs typeface="Times New Roman"/>
              </a:rPr>
              <a:t>Data Cleaning </a:t>
            </a:r>
            <a:r>
              <a:rPr lang="en-US" sz="2400">
                <a:latin typeface="Times New Roman"/>
                <a:ea typeface="Times New Roman" panose="02020603050405020304" pitchFamily="18" charset="0"/>
                <a:cs typeface="Times New Roman"/>
              </a:rPr>
              <a:t>and </a:t>
            </a:r>
            <a:r>
              <a:rPr lang="en-US" sz="2400" b="1">
                <a:latin typeface="Times New Roman"/>
                <a:ea typeface="Times New Roman" panose="02020603050405020304" pitchFamily="18" charset="0"/>
                <a:cs typeface="Times New Roman"/>
              </a:rPr>
              <a:t>Data Merging. </a:t>
            </a:r>
            <a:r>
              <a:rPr lang="en-US" sz="2400">
                <a:latin typeface="Times New Roman"/>
                <a:ea typeface="Times New Roman" panose="02020603050405020304" pitchFamily="18" charset="0"/>
                <a:cs typeface="Times New Roman"/>
              </a:rPr>
              <a:t>Data Cleaning includes tasks such as removal of outliers, null value removal, removal of unwanted features from data and in Data merging, the datasets are merged to form a single dataset containing only two features(text, label).</a:t>
            </a:r>
          </a:p>
          <a:p>
            <a:pPr marL="342900" indent="-342900" algn="just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sz="2400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Our project detects Spam by using </a:t>
            </a:r>
            <a:r>
              <a:rPr lang="en-US" sz="2400" b="1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Random Forest </a:t>
            </a:r>
            <a:r>
              <a:rPr lang="en-US" sz="2400" b="1">
                <a:latin typeface="Times New Roman"/>
                <a:ea typeface="Times New Roman" panose="02020603050405020304" pitchFamily="18" charset="0"/>
                <a:cs typeface="Times New Roman"/>
              </a:rPr>
              <a:t>A</a:t>
            </a:r>
            <a:r>
              <a:rPr lang="en-US" sz="2400" b="1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lgorithm</a:t>
            </a:r>
            <a:r>
              <a:rPr lang="en-US" sz="2400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 and</a:t>
            </a:r>
            <a:r>
              <a:rPr lang="en-US" sz="2400" b="1">
                <a:effectLst/>
                <a:latin typeface="Times New Roman"/>
                <a:ea typeface="Times New Roman" panose="02020603050405020304" pitchFamily="18" charset="0"/>
                <a:cs typeface="Times New Roman"/>
              </a:rPr>
              <a:t> Random Forest Genetic Algorithm. </a:t>
            </a:r>
            <a:endParaRPr lang="en-US">
              <a:latin typeface="Times New Roman"/>
            </a:endParaRPr>
          </a:p>
          <a:p>
            <a:pPr marL="342900" indent="-342900" algn="just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sz="2400">
                <a:latin typeface="Times New Roman"/>
                <a:ea typeface="Times New Roman" panose="02020603050405020304" pitchFamily="18" charset="0"/>
                <a:cs typeface="Times New Roman"/>
              </a:rPr>
              <a:t>Then it is performed on various </a:t>
            </a:r>
            <a:r>
              <a:rPr lang="en-US" sz="2400" b="1">
                <a:latin typeface="Times New Roman"/>
                <a:ea typeface="Times New Roman" panose="02020603050405020304" pitchFamily="18" charset="0"/>
                <a:cs typeface="Times New Roman"/>
              </a:rPr>
              <a:t>Datasets</a:t>
            </a:r>
            <a:r>
              <a:rPr lang="en-US" sz="2400">
                <a:latin typeface="Times New Roman"/>
                <a:ea typeface="Times New Roman" panose="02020603050405020304" pitchFamily="18" charset="0"/>
                <a:cs typeface="Times New Roman"/>
              </a:rPr>
              <a:t>, from those dataset combinations are made.</a:t>
            </a:r>
          </a:p>
          <a:p>
            <a:pPr marL="342900" indent="-342900" algn="just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sz="2400">
                <a:latin typeface="Times New Roman"/>
                <a:ea typeface="Times New Roman" panose="02020603050405020304" pitchFamily="18" charset="0"/>
                <a:cs typeface="Times New Roman"/>
              </a:rPr>
              <a:t>Instead of identifying a single potential path it visits each node and verifies that each path leads to the required result.</a:t>
            </a:r>
          </a:p>
          <a:p>
            <a:pPr marL="342900" indent="-342900" algn="just"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sz="2400">
                <a:latin typeface="Times New Roman"/>
                <a:ea typeface="+mn-lt"/>
                <a:cs typeface="+mn-lt"/>
              </a:rPr>
              <a:t>High efficiency and accuracy were observed.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124778"/>
            <a:ext cx="12192000" cy="733222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465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096000"/>
            <a:ext cx="12192000" cy="7620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E1FE8B-D48E-D7BC-477C-6E20CB7C479D}"/>
              </a:ext>
            </a:extLst>
          </p:cNvPr>
          <p:cNvSpPr txBox="1"/>
          <p:nvPr/>
        </p:nvSpPr>
        <p:spPr>
          <a:xfrm>
            <a:off x="382683" y="1146609"/>
            <a:ext cx="11019104" cy="23698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>
                <a:latin typeface="Times New Roman"/>
                <a:cs typeface="Times New Roman"/>
              </a:rPr>
              <a:t>.</a:t>
            </a:r>
            <a:r>
              <a:rPr lang="en-IN" sz="2800" dirty="0">
                <a:latin typeface="Times New Roman"/>
                <a:cs typeface="Times New Roman"/>
              </a:rPr>
              <a:t>Tools Used :</a:t>
            </a:r>
          </a:p>
          <a:p>
            <a:r>
              <a:rPr lang="en-IN" sz="2400" dirty="0">
                <a:latin typeface="Times New Roman"/>
                <a:cs typeface="Times New Roman"/>
              </a:rPr>
              <a:t>                </a:t>
            </a:r>
            <a:r>
              <a:rPr lang="en-IN" sz="2400" b="1" dirty="0">
                <a:latin typeface="Times New Roman"/>
                <a:cs typeface="Times New Roman"/>
              </a:rPr>
              <a:t>Language:</a:t>
            </a:r>
            <a:r>
              <a:rPr lang="en-IN" sz="2400" dirty="0">
                <a:latin typeface="Times New Roman"/>
                <a:cs typeface="Times New Roman"/>
              </a:rPr>
              <a:t> Python.</a:t>
            </a:r>
          </a:p>
          <a:p>
            <a:r>
              <a:rPr lang="en-IN" sz="2400" dirty="0">
                <a:latin typeface="Times New Roman"/>
                <a:cs typeface="Times New Roman"/>
              </a:rPr>
              <a:t>                </a:t>
            </a:r>
            <a:r>
              <a:rPr lang="en-IN" sz="2400" b="1" dirty="0">
                <a:latin typeface="Times New Roman"/>
                <a:cs typeface="Times New Roman"/>
              </a:rPr>
              <a:t>Libraries: </a:t>
            </a:r>
            <a:r>
              <a:rPr lang="en-IN" sz="2400" dirty="0" err="1">
                <a:latin typeface="Times New Roman"/>
                <a:cs typeface="Times New Roman"/>
              </a:rPr>
              <a:t>TensorFlow</a:t>
            </a:r>
            <a:r>
              <a:rPr lang="en-IN" sz="2400" dirty="0">
                <a:latin typeface="Times New Roman"/>
                <a:cs typeface="Times New Roman"/>
              </a:rPr>
              <a:t>, </a:t>
            </a:r>
            <a:r>
              <a:rPr lang="en-IN" sz="2400" dirty="0" err="1">
                <a:latin typeface="Times New Roman"/>
                <a:cs typeface="Times New Roman"/>
              </a:rPr>
              <a:t>NumPy</a:t>
            </a:r>
            <a:r>
              <a:rPr lang="en-IN" sz="2400" dirty="0">
                <a:latin typeface="Times New Roman"/>
                <a:cs typeface="Times New Roman"/>
              </a:rPr>
              <a:t>, Pandas, </a:t>
            </a:r>
            <a:r>
              <a:rPr lang="en-IN" sz="2400" dirty="0" err="1">
                <a:latin typeface="Times New Roman"/>
                <a:cs typeface="Times New Roman"/>
              </a:rPr>
              <a:t>Scikit</a:t>
            </a:r>
            <a:r>
              <a:rPr lang="en-IN" sz="2400" dirty="0">
                <a:latin typeface="Times New Roman"/>
                <a:cs typeface="Times New Roman"/>
              </a:rPr>
              <a:t>-learn.</a:t>
            </a:r>
          </a:p>
          <a:p>
            <a:r>
              <a:rPr lang="en-IN" sz="2400" dirty="0">
                <a:latin typeface="Times New Roman"/>
                <a:cs typeface="Times New Roman"/>
              </a:rPr>
              <a:t>                </a:t>
            </a:r>
            <a:r>
              <a:rPr lang="en-IN" sz="2400" b="1" dirty="0">
                <a:latin typeface="Times New Roman"/>
                <a:cs typeface="Times New Roman"/>
              </a:rPr>
              <a:t>Hardware:</a:t>
            </a:r>
            <a:r>
              <a:rPr lang="en-IN" sz="2400" dirty="0">
                <a:latin typeface="Times New Roman"/>
                <a:cs typeface="Times New Roman"/>
              </a:rPr>
              <a:t> i3 processor, 4GB RAM, 40GB HDD.</a:t>
            </a:r>
          </a:p>
          <a:p>
            <a:r>
              <a:rPr lang="en-US" sz="2400" dirty="0">
                <a:latin typeface="Times New Roman"/>
                <a:cs typeface="Times New Roman"/>
              </a:rPr>
              <a:t>               </a:t>
            </a:r>
            <a:r>
              <a:rPr lang="en-US" sz="2400" b="1" dirty="0">
                <a:latin typeface="Times New Roman"/>
                <a:cs typeface="Times New Roman"/>
              </a:rPr>
              <a:t> OS:</a:t>
            </a:r>
            <a:r>
              <a:rPr lang="en-US" sz="2400" dirty="0">
                <a:latin typeface="Times New Roman"/>
                <a:cs typeface="Times New Roman"/>
              </a:rPr>
              <a:t> Windows 8 or above.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9101" y="3129869"/>
            <a:ext cx="108585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2400" b="1" dirty="0" err="1">
                <a:latin typeface="Times New Roman" pitchFamily="18" charset="0"/>
                <a:cs typeface="Times New Roman" pitchFamily="18" charset="0"/>
              </a:rPr>
              <a:t>TensorFlow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 : 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TensorFlow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is a free and open-source software library for dataflow and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differentiable programming across range of tasks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342900" indent="-342900" algn="just">
              <a:buAutoNum type="arabicPeriod" startAt="2"/>
            </a:pPr>
            <a:r>
              <a:rPr lang="en-US" sz="2400" b="1" dirty="0" err="1">
                <a:latin typeface="Times New Roman" pitchFamily="18" charset="0"/>
                <a:cs typeface="Times New Roman" pitchFamily="18" charset="0"/>
              </a:rPr>
              <a:t>NumPy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 :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NumPy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is a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general-purpose array-processing package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 It provides a high-performance multidimensional array object, and tools for working with these arrays.</a:t>
            </a:r>
          </a:p>
          <a:p>
            <a:pPr marL="342900" indent="-342900" algn="just">
              <a:buAutoNum type="arabicPeriod" startAt="3"/>
            </a:pP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Pandas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: Pandas is an open-source Python Library providing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high-performance data manipulation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and analysis tool using its powerful data structures.</a:t>
            </a:r>
          </a:p>
          <a:p>
            <a:pPr marL="342900" indent="-342900" algn="just">
              <a:buAutoNum type="arabicPeriod" startAt="4"/>
            </a:pP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Scikit-learn :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Scikit-learn provides a range of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supervised and unsupervised learning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algorithms via a consistent interface in Python.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A9705B-9A27-8F3E-0952-5A4D0F1705AC}"/>
              </a:ext>
            </a:extLst>
          </p:cNvPr>
          <p:cNvSpPr txBox="1"/>
          <p:nvPr/>
        </p:nvSpPr>
        <p:spPr>
          <a:xfrm>
            <a:off x="130920" y="306012"/>
            <a:ext cx="670728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&amp; METHODOLOGY</a:t>
            </a:r>
          </a:p>
          <a:p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65468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0801E5-2714-74F5-6368-6126F32A845A}"/>
              </a:ext>
            </a:extLst>
          </p:cNvPr>
          <p:cNvSpPr txBox="1"/>
          <p:nvPr/>
        </p:nvSpPr>
        <p:spPr>
          <a:xfrm>
            <a:off x="601234" y="952173"/>
            <a:ext cx="244186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latin typeface="Times New Roman"/>
                <a:cs typeface="Times New Roman"/>
              </a:rPr>
              <a:t>Flow Chart:</a:t>
            </a:r>
          </a:p>
        </p:txBody>
      </p:sp>
      <p:pic>
        <p:nvPicPr>
          <p:cNvPr id="3" name="Picture 2" descr="A diagram of a process of processing&#10;&#10;AI-generated content may be incorrect.">
            <a:extLst>
              <a:ext uri="{FF2B5EF4-FFF2-40B4-BE49-F238E27FC236}">
                <a16:creationId xmlns:a16="http://schemas.microsoft.com/office/drawing/2014/main" id="{82680764-EA99-CEBD-EE1E-B8932599994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0794" y="2108799"/>
            <a:ext cx="11004789" cy="26404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076950"/>
            <a:ext cx="12192000" cy="78105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819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5B2CE4-0C70-F2ED-4404-8E1EFE7A1797}"/>
              </a:ext>
            </a:extLst>
          </p:cNvPr>
          <p:cNvSpPr txBox="1"/>
          <p:nvPr/>
        </p:nvSpPr>
        <p:spPr>
          <a:xfrm>
            <a:off x="717630" y="532435"/>
            <a:ext cx="467288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  <a:p>
            <a:endParaRPr lang="en-IN" sz="4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F465574-22BC-2886-1236-7628E8396F4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5352" y="2447117"/>
            <a:ext cx="5734050" cy="3228975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AC52863-B7F4-B582-624B-031C0F7062B5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348863" y="2504626"/>
            <a:ext cx="5734050" cy="322897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629FBC15-F4AE-CB59-6344-A62B8E4BCC78}"/>
              </a:ext>
            </a:extLst>
          </p:cNvPr>
          <p:cNvSpPr/>
          <p:nvPr/>
        </p:nvSpPr>
        <p:spPr>
          <a:xfrm>
            <a:off x="5550639" y="3996580"/>
            <a:ext cx="900545" cy="242454"/>
          </a:xfrm>
          <a:prstGeom prst="rightArrow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AA8BA8-8B8D-1C98-F8EF-450AF087AD4B}"/>
              </a:ext>
            </a:extLst>
          </p:cNvPr>
          <p:cNvSpPr txBox="1"/>
          <p:nvPr/>
        </p:nvSpPr>
        <p:spPr>
          <a:xfrm>
            <a:off x="191696" y="1712878"/>
            <a:ext cx="364029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latin typeface="Times New Roman"/>
                <a:cs typeface="Times New Roman"/>
              </a:rPr>
              <a:t>Admin Module: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076950"/>
            <a:ext cx="12192000" cy="78105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6903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90</TotalTime>
  <Words>1032</Words>
  <Application>Microsoft Office PowerPoint</Application>
  <PresentationFormat>Widescreen</PresentationFormat>
  <Paragraphs>86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Gill Sans MT</vt:lpstr>
      <vt:lpstr>Times New Roman</vt:lpstr>
      <vt:lpstr>Wingdings</vt:lpstr>
      <vt:lpstr>Wingdings,Sans-Serif</vt:lpstr>
      <vt:lpstr>Gallery</vt:lpstr>
      <vt:lpstr>   Email Spam Detection Using Machine Learning 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Email Spam Detection Using Machine Learning Algorithms</dc:title>
  <dc:creator>sivakrishnakaricheti345@outlook.com</dc:creator>
  <cp:lastModifiedBy>sivakrishnakaricheti345@outlook.com</cp:lastModifiedBy>
  <cp:revision>9</cp:revision>
  <dcterms:created xsi:type="dcterms:W3CDTF">2025-03-06T09:49:27Z</dcterms:created>
  <dcterms:modified xsi:type="dcterms:W3CDTF">2025-05-01T04:38:43Z</dcterms:modified>
</cp:coreProperties>
</file>

<file path=docProps/thumbnail.jpeg>
</file>